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39" r:id="rId12"/>
    <p:sldId id="267" r:id="rId13"/>
    <p:sldId id="268" r:id="rId14"/>
    <p:sldId id="340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42" r:id="rId23"/>
    <p:sldId id="277" r:id="rId24"/>
    <p:sldId id="278" r:id="rId25"/>
    <p:sldId id="279" r:id="rId26"/>
    <p:sldId id="343" r:id="rId27"/>
    <p:sldId id="280" r:id="rId28"/>
    <p:sldId id="281" r:id="rId29"/>
    <p:sldId id="282" r:id="rId30"/>
    <p:sldId id="283" r:id="rId31"/>
    <p:sldId id="284" r:id="rId32"/>
    <p:sldId id="344" r:id="rId33"/>
    <p:sldId id="285" r:id="rId34"/>
    <p:sldId id="286" r:id="rId35"/>
    <p:sldId id="287" r:id="rId36"/>
    <p:sldId id="288" r:id="rId37"/>
    <p:sldId id="289" r:id="rId38"/>
    <p:sldId id="290" r:id="rId39"/>
    <p:sldId id="345" r:id="rId40"/>
    <p:sldId id="291" r:id="rId41"/>
    <p:sldId id="292" r:id="rId42"/>
    <p:sldId id="293" r:id="rId43"/>
    <p:sldId id="294" r:id="rId44"/>
    <p:sldId id="295" r:id="rId45"/>
    <p:sldId id="348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47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</p:sldIdLst>
  <p:sldSz cx="9906000" cy="6858000" type="A4"/>
  <p:notesSz cx="9906000" cy="6858000"/>
  <p:embeddedFontLst>
    <p:embeddedFont>
      <p:font typeface="Comic Sans MS" panose="030F0702030302020204" pitchFamily="66" charset="0"/>
      <p:regular r:id="rId91"/>
      <p:bold r:id="rId92"/>
      <p:italic r:id="rId93"/>
      <p:boldItalic r:id="rId94"/>
    </p:embeddedFont>
    <p:embeddedFont>
      <p:font typeface="Tahoma" panose="020B0604030504040204" pitchFamily="34" charset="0"/>
      <p:regular r:id="rId95"/>
      <p:bold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VNI-Helve" pitchFamily="2" charset="0"/>
      <p:regular r:id="rId101"/>
      <p:bold r:id="rId102"/>
      <p:italic r:id="rId103"/>
      <p:boldItalic r:id="rId104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71" d="100"/>
          <a:sy n="71" d="100"/>
        </p:scale>
        <p:origin x="92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3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3742" y="114045"/>
            <a:ext cx="833851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61999"/>
            <a:ext cx="705612" cy="6096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3742" y="83565"/>
            <a:ext cx="598805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9540" y="2690241"/>
            <a:ext cx="8736965" cy="365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02428" y="6474802"/>
            <a:ext cx="259714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5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image" Target="../media/image2.jp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3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image" Target="../media/image2.jp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5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4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image" Target="../media/image4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2" Type="http://schemas.openxmlformats.org/officeDocument/2006/relationships/image" Target="../media/image2.jp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5" Type="http://schemas.openxmlformats.org/officeDocument/2006/relationships/image" Target="../media/image56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3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2" Type="http://schemas.openxmlformats.org/officeDocument/2006/relationships/image" Target="../media/image2.jp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5" Type="http://schemas.openxmlformats.org/officeDocument/2006/relationships/image" Target="../media/image5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4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4.png"/><Relationship Id="rId18" Type="http://schemas.openxmlformats.org/officeDocument/2006/relationships/image" Target="../media/image160.png"/><Relationship Id="rId3" Type="http://schemas.openxmlformats.org/officeDocument/2006/relationships/image" Target="../media/image3.png"/><Relationship Id="rId7" Type="http://schemas.openxmlformats.org/officeDocument/2006/relationships/image" Target="../media/image118.png"/><Relationship Id="rId12" Type="http://schemas.openxmlformats.org/officeDocument/2006/relationships/image" Target="../media/image142.png"/><Relationship Id="rId17" Type="http://schemas.openxmlformats.org/officeDocument/2006/relationships/image" Target="../media/image154.png"/><Relationship Id="rId2" Type="http://schemas.openxmlformats.org/officeDocument/2006/relationships/image" Target="../media/image2.jp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56.png"/><Relationship Id="rId5" Type="http://schemas.openxmlformats.org/officeDocument/2006/relationships/image" Target="../media/image5.png"/><Relationship Id="rId15" Type="http://schemas.openxmlformats.org/officeDocument/2006/relationships/image" Target="../media/image158.png"/><Relationship Id="rId10" Type="http://schemas.openxmlformats.org/officeDocument/2006/relationships/image" Target="../media/image143.png"/><Relationship Id="rId19" Type="http://schemas.openxmlformats.org/officeDocument/2006/relationships/image" Target="../media/image161.png"/><Relationship Id="rId4" Type="http://schemas.openxmlformats.org/officeDocument/2006/relationships/image" Target="../media/image4.png"/><Relationship Id="rId9" Type="http://schemas.openxmlformats.org/officeDocument/2006/relationships/image" Target="../media/image155.png"/><Relationship Id="rId14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3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2.jp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5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4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image" Target="../media/image2.jp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5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4" Type="http://schemas.openxmlformats.org/officeDocument/2006/relationships/image" Target="../media/image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4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2.jp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04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1048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742" y="114045"/>
            <a:ext cx="20580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3F3"/>
                </a:solidFill>
                <a:latin typeface="Arial"/>
                <a:cs typeface="Arial"/>
              </a:rPr>
              <a:t>NỘI</a:t>
            </a:r>
            <a:r>
              <a:rPr sz="3200" b="1" spc="-25" dirty="0">
                <a:solidFill>
                  <a:srgbClr val="FFF3F3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FFF3F3"/>
                </a:solidFill>
                <a:latin typeface="Arial"/>
                <a:cs typeface="Arial"/>
              </a:rPr>
              <a:t>DUNG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53338" y="2696210"/>
            <a:ext cx="8590280" cy="1551940"/>
            <a:chOff x="1053338" y="2696210"/>
            <a:chExt cx="8590280" cy="155194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2516" y="3019044"/>
              <a:ext cx="7800594" cy="10035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73936" y="2964180"/>
              <a:ext cx="7787640" cy="989330"/>
            </a:xfrm>
            <a:custGeom>
              <a:avLst/>
              <a:gdLst/>
              <a:ahLst/>
              <a:cxnLst/>
              <a:rect l="l" t="t" r="r" b="b"/>
              <a:pathLst>
                <a:path w="7787640" h="989329">
                  <a:moveTo>
                    <a:pt x="7622794" y="0"/>
                  </a:moveTo>
                  <a:lnTo>
                    <a:pt x="164845" y="0"/>
                  </a:lnTo>
                  <a:lnTo>
                    <a:pt x="121017" y="5887"/>
                  </a:lnTo>
                  <a:lnTo>
                    <a:pt x="81637" y="22502"/>
                  </a:lnTo>
                  <a:lnTo>
                    <a:pt x="48275" y="48275"/>
                  </a:lnTo>
                  <a:lnTo>
                    <a:pt x="22502" y="81637"/>
                  </a:lnTo>
                  <a:lnTo>
                    <a:pt x="5887" y="121017"/>
                  </a:lnTo>
                  <a:lnTo>
                    <a:pt x="0" y="164846"/>
                  </a:lnTo>
                  <a:lnTo>
                    <a:pt x="0" y="824230"/>
                  </a:lnTo>
                  <a:lnTo>
                    <a:pt x="5887" y="868058"/>
                  </a:lnTo>
                  <a:lnTo>
                    <a:pt x="22502" y="907438"/>
                  </a:lnTo>
                  <a:lnTo>
                    <a:pt x="48275" y="940800"/>
                  </a:lnTo>
                  <a:lnTo>
                    <a:pt x="81637" y="966573"/>
                  </a:lnTo>
                  <a:lnTo>
                    <a:pt x="121017" y="983188"/>
                  </a:lnTo>
                  <a:lnTo>
                    <a:pt x="164845" y="989076"/>
                  </a:lnTo>
                  <a:lnTo>
                    <a:pt x="7622794" y="989076"/>
                  </a:lnTo>
                  <a:lnTo>
                    <a:pt x="7666622" y="983188"/>
                  </a:lnTo>
                  <a:lnTo>
                    <a:pt x="7706002" y="966573"/>
                  </a:lnTo>
                  <a:lnTo>
                    <a:pt x="7739364" y="940800"/>
                  </a:lnTo>
                  <a:lnTo>
                    <a:pt x="7765137" y="907438"/>
                  </a:lnTo>
                  <a:lnTo>
                    <a:pt x="7781752" y="868058"/>
                  </a:lnTo>
                  <a:lnTo>
                    <a:pt x="7787640" y="824230"/>
                  </a:lnTo>
                  <a:lnTo>
                    <a:pt x="7787640" y="164846"/>
                  </a:lnTo>
                  <a:lnTo>
                    <a:pt x="7781752" y="121017"/>
                  </a:lnTo>
                  <a:lnTo>
                    <a:pt x="7765137" y="81637"/>
                  </a:lnTo>
                  <a:lnTo>
                    <a:pt x="7739364" y="48275"/>
                  </a:lnTo>
                  <a:lnTo>
                    <a:pt x="7706002" y="22502"/>
                  </a:lnTo>
                  <a:lnTo>
                    <a:pt x="7666622" y="5887"/>
                  </a:lnTo>
                  <a:lnTo>
                    <a:pt x="7622794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73936" y="2964180"/>
              <a:ext cx="7787640" cy="989330"/>
            </a:xfrm>
            <a:custGeom>
              <a:avLst/>
              <a:gdLst/>
              <a:ahLst/>
              <a:cxnLst/>
              <a:rect l="l" t="t" r="r" b="b"/>
              <a:pathLst>
                <a:path w="7787640" h="989329">
                  <a:moveTo>
                    <a:pt x="0" y="164846"/>
                  </a:moveTo>
                  <a:lnTo>
                    <a:pt x="5887" y="121017"/>
                  </a:lnTo>
                  <a:lnTo>
                    <a:pt x="22502" y="81637"/>
                  </a:lnTo>
                  <a:lnTo>
                    <a:pt x="48275" y="48275"/>
                  </a:lnTo>
                  <a:lnTo>
                    <a:pt x="81637" y="22502"/>
                  </a:lnTo>
                  <a:lnTo>
                    <a:pt x="121017" y="5887"/>
                  </a:lnTo>
                  <a:lnTo>
                    <a:pt x="164845" y="0"/>
                  </a:lnTo>
                  <a:lnTo>
                    <a:pt x="7622794" y="0"/>
                  </a:lnTo>
                  <a:lnTo>
                    <a:pt x="7666622" y="5887"/>
                  </a:lnTo>
                  <a:lnTo>
                    <a:pt x="7706002" y="22502"/>
                  </a:lnTo>
                  <a:lnTo>
                    <a:pt x="7739364" y="48275"/>
                  </a:lnTo>
                  <a:lnTo>
                    <a:pt x="7765137" y="81637"/>
                  </a:lnTo>
                  <a:lnTo>
                    <a:pt x="7781752" y="121017"/>
                  </a:lnTo>
                  <a:lnTo>
                    <a:pt x="7787640" y="164846"/>
                  </a:lnTo>
                  <a:lnTo>
                    <a:pt x="7787640" y="824230"/>
                  </a:lnTo>
                  <a:lnTo>
                    <a:pt x="7781752" y="868058"/>
                  </a:lnTo>
                  <a:lnTo>
                    <a:pt x="7765137" y="907438"/>
                  </a:lnTo>
                  <a:lnTo>
                    <a:pt x="7739364" y="940800"/>
                  </a:lnTo>
                  <a:lnTo>
                    <a:pt x="7706002" y="966573"/>
                  </a:lnTo>
                  <a:lnTo>
                    <a:pt x="7666622" y="983188"/>
                  </a:lnTo>
                  <a:lnTo>
                    <a:pt x="7622794" y="989076"/>
                  </a:lnTo>
                  <a:lnTo>
                    <a:pt x="164845" y="989076"/>
                  </a:lnTo>
                  <a:lnTo>
                    <a:pt x="121017" y="983188"/>
                  </a:lnTo>
                  <a:lnTo>
                    <a:pt x="81637" y="966573"/>
                  </a:lnTo>
                  <a:lnTo>
                    <a:pt x="48275" y="940800"/>
                  </a:lnTo>
                  <a:lnTo>
                    <a:pt x="22502" y="907438"/>
                  </a:lnTo>
                  <a:lnTo>
                    <a:pt x="5887" y="868058"/>
                  </a:lnTo>
                  <a:lnTo>
                    <a:pt x="0" y="824230"/>
                  </a:lnTo>
                  <a:lnTo>
                    <a:pt x="0" y="164846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8804" y="2726436"/>
              <a:ext cx="1308354" cy="152171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66038" y="2708910"/>
              <a:ext cx="1274445" cy="1483360"/>
            </a:xfrm>
            <a:custGeom>
              <a:avLst/>
              <a:gdLst/>
              <a:ahLst/>
              <a:cxnLst/>
              <a:rect l="l" t="t" r="r" b="b"/>
              <a:pathLst>
                <a:path w="1274445" h="1483360">
                  <a:moveTo>
                    <a:pt x="637032" y="0"/>
                  </a:moveTo>
                  <a:lnTo>
                    <a:pt x="0" y="741426"/>
                  </a:lnTo>
                  <a:lnTo>
                    <a:pt x="637032" y="1482852"/>
                  </a:lnTo>
                  <a:lnTo>
                    <a:pt x="1274064" y="741426"/>
                  </a:lnTo>
                  <a:lnTo>
                    <a:pt x="637032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6038" y="2708910"/>
              <a:ext cx="1274445" cy="1483360"/>
            </a:xfrm>
            <a:custGeom>
              <a:avLst/>
              <a:gdLst/>
              <a:ahLst/>
              <a:cxnLst/>
              <a:rect l="l" t="t" r="r" b="b"/>
              <a:pathLst>
                <a:path w="1274445" h="1483360">
                  <a:moveTo>
                    <a:pt x="0" y="741426"/>
                  </a:moveTo>
                  <a:lnTo>
                    <a:pt x="637032" y="0"/>
                  </a:lnTo>
                  <a:lnTo>
                    <a:pt x="1274064" y="741426"/>
                  </a:lnTo>
                  <a:lnTo>
                    <a:pt x="637032" y="1482852"/>
                  </a:lnTo>
                  <a:lnTo>
                    <a:pt x="0" y="74142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084322" y="3074619"/>
            <a:ext cx="47967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0919" marR="5080" indent="-998855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3F3"/>
                </a:solidFill>
                <a:latin typeface="Arial"/>
                <a:cs typeface="Arial"/>
              </a:rPr>
              <a:t>DANH</a:t>
            </a:r>
            <a:r>
              <a:rPr sz="2800" b="1" spc="-65" dirty="0">
                <a:solidFill>
                  <a:srgbClr val="FFF3F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3F3"/>
                </a:solidFill>
                <a:latin typeface="Arial"/>
                <a:cs typeface="Arial"/>
              </a:rPr>
              <a:t>SÁCH</a:t>
            </a:r>
            <a:r>
              <a:rPr sz="2800" b="1" spc="-70" dirty="0">
                <a:solidFill>
                  <a:srgbClr val="FFF3F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3F3"/>
                </a:solidFill>
                <a:latin typeface="Arial"/>
                <a:cs typeface="Arial"/>
              </a:rPr>
              <a:t>LIÊN</a:t>
            </a:r>
            <a:r>
              <a:rPr sz="2800" b="1" spc="-80" dirty="0">
                <a:solidFill>
                  <a:srgbClr val="FFF3F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3F3"/>
                </a:solidFill>
                <a:latin typeface="Arial"/>
                <a:cs typeface="Arial"/>
              </a:rPr>
              <a:t>KẾT</a:t>
            </a:r>
            <a:r>
              <a:rPr sz="2800" b="1" spc="-55" dirty="0">
                <a:solidFill>
                  <a:srgbClr val="FFF3F3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FFF3F3"/>
                </a:solidFill>
                <a:latin typeface="Arial"/>
                <a:cs typeface="Arial"/>
              </a:rPr>
              <a:t>ĐƠN </a:t>
            </a:r>
            <a:r>
              <a:rPr sz="2800" b="1" dirty="0">
                <a:solidFill>
                  <a:srgbClr val="FFF3F3"/>
                </a:solidFill>
                <a:latin typeface="Arial"/>
                <a:cs typeface="Arial"/>
              </a:rPr>
              <a:t>(LIST)(page</a:t>
            </a:r>
            <a:r>
              <a:rPr sz="2800" b="1" spc="-114" dirty="0">
                <a:solidFill>
                  <a:srgbClr val="FFF3F3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F3F3"/>
                </a:solidFill>
                <a:latin typeface="Arial"/>
                <a:cs typeface="Arial"/>
              </a:rPr>
              <a:t>182)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24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Hàm</a:t>
            </a:r>
            <a:r>
              <a:rPr spc="-35" dirty="0"/>
              <a:t> </a:t>
            </a:r>
            <a:r>
              <a:rPr dirty="0"/>
              <a:t>thêm</a:t>
            </a:r>
            <a:r>
              <a:rPr spc="-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5" dirty="0"/>
              <a:t> </a:t>
            </a:r>
            <a:r>
              <a:rPr dirty="0"/>
              <a:t>tử</a:t>
            </a:r>
            <a:r>
              <a:rPr spc="5" dirty="0"/>
              <a:t> </a:t>
            </a:r>
            <a:r>
              <a:rPr dirty="0"/>
              <a:t>vào</a:t>
            </a:r>
            <a:r>
              <a:rPr spc="-10" dirty="0"/>
              <a:t> </a:t>
            </a:r>
            <a:r>
              <a:rPr dirty="0"/>
              <a:t>đầu</a:t>
            </a:r>
            <a:r>
              <a:rPr spc="-5" dirty="0"/>
              <a:t> </a:t>
            </a:r>
            <a:r>
              <a:rPr spc="-20" dirty="0"/>
              <a:t>List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34618" y="755998"/>
            <a:ext cx="5150485" cy="58515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void</a:t>
            </a:r>
            <a:r>
              <a:rPr sz="2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AddHead(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LIST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&amp;l,</a:t>
            </a:r>
            <a:r>
              <a:rPr sz="2800" spc="-8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*</a:t>
            </a:r>
            <a:r>
              <a:rPr sz="2800" spc="-8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p)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(l.pHead==NULL)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165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1841500" marR="619760">
              <a:lnSpc>
                <a:spcPts val="3529"/>
              </a:lnSpc>
              <a:spcBef>
                <a:spcPts val="145"/>
              </a:spcBef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l.pHead</a:t>
            </a:r>
            <a:r>
              <a:rPr sz="2800" spc="-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6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p;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l.pTail</a:t>
            </a:r>
            <a:r>
              <a:rPr sz="28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l.pHead;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25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165"/>
              </a:spcBef>
            </a:pPr>
            <a:r>
              <a:rPr sz="2800" spc="-20" dirty="0">
                <a:solidFill>
                  <a:srgbClr val="0000FF"/>
                </a:solidFill>
                <a:latin typeface="Arial"/>
                <a:cs typeface="Arial"/>
              </a:rPr>
              <a:t>else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170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1841500" marR="114935">
              <a:lnSpc>
                <a:spcPct val="105000"/>
              </a:lnSpc>
            </a:pP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p-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&gt;pNext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l.pHead;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l.pHead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6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p;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170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441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30" dirty="0"/>
              <a:t> </a:t>
            </a:r>
            <a:r>
              <a:rPr dirty="0"/>
              <a:t>họa</a:t>
            </a:r>
            <a:r>
              <a:rPr spc="-10" dirty="0"/>
              <a:t> </a:t>
            </a:r>
            <a:r>
              <a:rPr dirty="0"/>
              <a:t>thuật toán</a:t>
            </a:r>
            <a:r>
              <a:rPr spc="-10" dirty="0"/>
              <a:t> </a:t>
            </a:r>
            <a:r>
              <a:rPr dirty="0"/>
              <a:t>thêm</a:t>
            </a:r>
            <a:r>
              <a:rPr spc="-15" dirty="0"/>
              <a:t> </a:t>
            </a:r>
            <a:r>
              <a:rPr dirty="0"/>
              <a:t>vào</a:t>
            </a:r>
            <a:r>
              <a:rPr spc="-15" dirty="0"/>
              <a:t> </a:t>
            </a:r>
            <a:r>
              <a:rPr spc="-25" dirty="0"/>
              <a:t>đầu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40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5" y="50292"/>
            <a:ext cx="691896" cy="690371"/>
          </a:xfrm>
          <a:prstGeom prst="rect">
            <a:avLst/>
          </a:prstGeom>
        </p:spPr>
      </p:pic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3979863" y="2335213"/>
            <a:ext cx="973137" cy="58896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 dirty="0">
                <a:latin typeface="VNI-Helve" pitchFamily="2" charset="0"/>
              </a:rPr>
              <a:t>3  </a:t>
            </a:r>
            <a:r>
              <a:rPr lang="en-US" altLang="en-US" sz="2800" b="1" dirty="0">
                <a:latin typeface="VNI-Helve" pitchFamily="2" charset="0"/>
              </a:rPr>
              <a:t>3f</a:t>
            </a: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5408613" y="2335213"/>
            <a:ext cx="1057275" cy="58896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4  </a:t>
            </a:r>
            <a:r>
              <a:rPr lang="en-US" altLang="en-US" sz="2800" b="1">
                <a:latin typeface="VNI-Helve" pitchFamily="2" charset="0"/>
              </a:rPr>
              <a:t>4f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6969125" y="2349500"/>
            <a:ext cx="1062038" cy="58896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8 …</a:t>
            </a:r>
          </a:p>
        </p:txBody>
      </p:sp>
      <p:cxnSp>
        <p:nvCxnSpPr>
          <p:cNvPr id="44" name="AutoShape 9"/>
          <p:cNvCxnSpPr>
            <a:cxnSpLocks noChangeShapeType="1"/>
            <a:stCxn id="48" idx="3"/>
            <a:endCxn id="41" idx="1"/>
          </p:cNvCxnSpPr>
          <p:nvPr/>
        </p:nvCxnSpPr>
        <p:spPr bwMode="auto">
          <a:xfrm>
            <a:off x="2433638" y="2047875"/>
            <a:ext cx="1546225" cy="582613"/>
          </a:xfrm>
          <a:prstGeom prst="bentConnector3">
            <a:avLst>
              <a:gd name="adj1" fmla="val 49898"/>
            </a:avLst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4972050" y="2620963"/>
            <a:ext cx="455613" cy="15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>
            <a:off x="6465888" y="2636838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>
            <a:off x="8048625" y="2636838"/>
            <a:ext cx="576263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1136650" y="1814513"/>
            <a:ext cx="1296988" cy="4667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latin typeface="VNI-Helve" pitchFamily="2" charset="0"/>
              </a:rPr>
              <a:t>pHead</a:t>
            </a:r>
          </a:p>
        </p:txBody>
      </p:sp>
      <p:sp>
        <p:nvSpPr>
          <p:cNvPr id="49" name="Text Box 16"/>
          <p:cNvSpPr txBox="1">
            <a:spLocks noChangeArrowheads="1"/>
          </p:cNvSpPr>
          <p:nvPr/>
        </p:nvSpPr>
        <p:spPr bwMode="auto">
          <a:xfrm>
            <a:off x="3873500" y="1916113"/>
            <a:ext cx="504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2f</a:t>
            </a:r>
          </a:p>
        </p:txBody>
      </p:sp>
      <p:sp>
        <p:nvSpPr>
          <p:cNvPr id="50" name="Text Box 17"/>
          <p:cNvSpPr txBox="1">
            <a:spLocks noChangeArrowheads="1"/>
          </p:cNvSpPr>
          <p:nvPr/>
        </p:nvSpPr>
        <p:spPr bwMode="auto">
          <a:xfrm>
            <a:off x="5240338" y="1916113"/>
            <a:ext cx="504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3f</a:t>
            </a:r>
          </a:p>
        </p:txBody>
      </p:sp>
      <p:sp>
        <p:nvSpPr>
          <p:cNvPr id="51" name="Text Box 18"/>
          <p:cNvSpPr txBox="1">
            <a:spLocks noChangeArrowheads="1"/>
          </p:cNvSpPr>
          <p:nvPr/>
        </p:nvSpPr>
        <p:spPr bwMode="auto">
          <a:xfrm>
            <a:off x="6896100" y="1844675"/>
            <a:ext cx="504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4f</a:t>
            </a:r>
          </a:p>
        </p:txBody>
      </p:sp>
      <p:cxnSp>
        <p:nvCxnSpPr>
          <p:cNvPr id="52" name="AutoShape 25"/>
          <p:cNvCxnSpPr>
            <a:cxnSpLocks noChangeShapeType="1"/>
          </p:cNvCxnSpPr>
          <p:nvPr/>
        </p:nvCxnSpPr>
        <p:spPr bwMode="auto">
          <a:xfrm flipV="1">
            <a:off x="3152775" y="2852738"/>
            <a:ext cx="846138" cy="647700"/>
          </a:xfrm>
          <a:prstGeom prst="bentConnector3">
            <a:avLst>
              <a:gd name="adj1" fmla="val 45213"/>
            </a:avLst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26"/>
          <p:cNvCxnSpPr>
            <a:cxnSpLocks noChangeShapeType="1"/>
            <a:endCxn id="55" idx="1"/>
          </p:cNvCxnSpPr>
          <p:nvPr/>
        </p:nvCxnSpPr>
        <p:spPr bwMode="auto">
          <a:xfrm rot="16200000" flipH="1">
            <a:off x="999331" y="2712244"/>
            <a:ext cx="1376363" cy="504825"/>
          </a:xfrm>
          <a:prstGeom prst="bentConnector2">
            <a:avLst/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" name="Group 30"/>
          <p:cNvGrpSpPr>
            <a:grpSpLocks/>
          </p:cNvGrpSpPr>
          <p:nvPr/>
        </p:nvGrpSpPr>
        <p:grpSpPr bwMode="auto">
          <a:xfrm>
            <a:off x="1852613" y="2781300"/>
            <a:ext cx="1300162" cy="1673225"/>
            <a:chOff x="1167" y="1752"/>
            <a:chExt cx="717" cy="1054"/>
          </a:xfrm>
        </p:grpSpPr>
        <p:sp>
          <p:nvSpPr>
            <p:cNvPr id="55" name="Text Box 21"/>
            <p:cNvSpPr txBox="1">
              <a:spLocks noChangeArrowheads="1"/>
            </p:cNvSpPr>
            <p:nvPr/>
          </p:nvSpPr>
          <p:spPr bwMode="auto">
            <a:xfrm>
              <a:off x="1215" y="2115"/>
              <a:ext cx="669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10        </a:t>
              </a: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1170" y="1752"/>
              <a:ext cx="3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800" b="1"/>
                <a:t>9f</a:t>
              </a:r>
            </a:p>
          </p:txBody>
        </p:sp>
        <p:sp>
          <p:nvSpPr>
            <p:cNvPr id="57" name="Text Box 29"/>
            <p:cNvSpPr txBox="1">
              <a:spLocks noChangeArrowheads="1"/>
            </p:cNvSpPr>
            <p:nvPr/>
          </p:nvSpPr>
          <p:spPr bwMode="auto">
            <a:xfrm>
              <a:off x="1167" y="2518"/>
              <a:ext cx="4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</a:rPr>
                <a:t>P</a:t>
              </a:r>
            </a:p>
          </p:txBody>
        </p:sp>
      </p:grpSp>
      <p:cxnSp>
        <p:nvCxnSpPr>
          <p:cNvPr id="58" name="AutoShape 31"/>
          <p:cNvCxnSpPr>
            <a:cxnSpLocks noChangeShapeType="1"/>
          </p:cNvCxnSpPr>
          <p:nvPr/>
        </p:nvCxnSpPr>
        <p:spPr bwMode="auto">
          <a:xfrm>
            <a:off x="2428875" y="2054225"/>
            <a:ext cx="1546225" cy="582613"/>
          </a:xfrm>
          <a:prstGeom prst="bentConnector3">
            <a:avLst>
              <a:gd name="adj1" fmla="val 49898"/>
            </a:avLst>
          </a:prstGeom>
          <a:noFill/>
          <a:ln w="76200" cap="rnd">
            <a:solidFill>
              <a:srgbClr val="FF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 Box 32"/>
          <p:cNvSpPr txBox="1">
            <a:spLocks noChangeArrowheads="1"/>
          </p:cNvSpPr>
          <p:nvPr/>
        </p:nvSpPr>
        <p:spPr bwMode="auto">
          <a:xfrm>
            <a:off x="3368675" y="3789363"/>
            <a:ext cx="2447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P-&gt;pNext=pHead</a:t>
            </a:r>
          </a:p>
        </p:txBody>
      </p:sp>
      <p:sp>
        <p:nvSpPr>
          <p:cNvPr id="60" name="Line 46"/>
          <p:cNvSpPr>
            <a:spLocks noChangeShapeType="1"/>
          </p:cNvSpPr>
          <p:nvPr/>
        </p:nvSpPr>
        <p:spPr bwMode="auto">
          <a:xfrm>
            <a:off x="4402138" y="234950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47"/>
          <p:cNvSpPr>
            <a:spLocks noChangeShapeType="1"/>
          </p:cNvSpPr>
          <p:nvPr/>
        </p:nvSpPr>
        <p:spPr bwMode="auto">
          <a:xfrm>
            <a:off x="5911850" y="234950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48"/>
          <p:cNvSpPr>
            <a:spLocks noChangeShapeType="1"/>
          </p:cNvSpPr>
          <p:nvPr/>
        </p:nvSpPr>
        <p:spPr bwMode="auto">
          <a:xfrm>
            <a:off x="7493000" y="234791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49"/>
          <p:cNvSpPr>
            <a:spLocks noChangeShapeType="1"/>
          </p:cNvSpPr>
          <p:nvPr/>
        </p:nvSpPr>
        <p:spPr bwMode="auto">
          <a:xfrm>
            <a:off x="2706688" y="33575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Text Box 50"/>
          <p:cNvSpPr txBox="1">
            <a:spLocks noChangeArrowheads="1"/>
          </p:cNvSpPr>
          <p:nvPr/>
        </p:nvSpPr>
        <p:spPr bwMode="auto">
          <a:xfrm>
            <a:off x="2668588" y="3425825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/>
              <a:t>2f</a:t>
            </a:r>
          </a:p>
        </p:txBody>
      </p:sp>
      <p:sp>
        <p:nvSpPr>
          <p:cNvPr id="65" name="Text Box 52"/>
          <p:cNvSpPr txBox="1">
            <a:spLocks noChangeArrowheads="1"/>
          </p:cNvSpPr>
          <p:nvPr/>
        </p:nvSpPr>
        <p:spPr bwMode="auto">
          <a:xfrm>
            <a:off x="2687638" y="3429000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/>
              <a:t>N</a:t>
            </a:r>
          </a:p>
        </p:txBody>
      </p:sp>
      <p:sp>
        <p:nvSpPr>
          <p:cNvPr id="66" name="Text Box 53"/>
          <p:cNvSpPr txBox="1">
            <a:spLocks noChangeArrowheads="1"/>
          </p:cNvSpPr>
          <p:nvPr/>
        </p:nvSpPr>
        <p:spPr bwMode="auto">
          <a:xfrm>
            <a:off x="669925" y="3746500"/>
            <a:ext cx="1296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pHead=P</a:t>
            </a:r>
          </a:p>
        </p:txBody>
      </p:sp>
    </p:spTree>
    <p:extLst>
      <p:ext uri="{BB962C8B-B14F-4D97-AF65-F5344CB8AC3E}">
        <p14:creationId xmlns:p14="http://schemas.microsoft.com/office/powerpoint/2010/main" val="145636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4" grpId="0"/>
      <p:bldP spid="65" grpId="0"/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114045"/>
            <a:ext cx="6157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Thuật</a:t>
            </a:r>
            <a:r>
              <a:rPr sz="3200" spc="-40" dirty="0"/>
              <a:t> </a:t>
            </a:r>
            <a:r>
              <a:rPr sz="3200" dirty="0"/>
              <a:t>toán</a:t>
            </a:r>
            <a:r>
              <a:rPr sz="3200" spc="-45" dirty="0"/>
              <a:t> </a:t>
            </a:r>
            <a:r>
              <a:rPr sz="3200" dirty="0"/>
              <a:t>thêm</a:t>
            </a:r>
            <a:r>
              <a:rPr sz="3200" spc="-25" dirty="0"/>
              <a:t> </a:t>
            </a:r>
            <a:r>
              <a:rPr sz="3200" dirty="0"/>
              <a:t>vào</a:t>
            </a:r>
            <a:r>
              <a:rPr sz="3200" spc="-25" dirty="0"/>
              <a:t> </a:t>
            </a:r>
            <a:r>
              <a:rPr sz="3200" dirty="0"/>
              <a:t>cuối</a:t>
            </a:r>
            <a:r>
              <a:rPr sz="3200" spc="-40" dirty="0"/>
              <a:t> </a:t>
            </a:r>
            <a:r>
              <a:rPr sz="3200" spc="-20" dirty="0"/>
              <a:t>DSLK</a:t>
            </a:r>
            <a:endParaRPr sz="32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943254"/>
            <a:ext cx="6040755" cy="480631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475615" indent="-46355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Ta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thêm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cuối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1345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Bắt</a:t>
            </a:r>
            <a:r>
              <a:rPr sz="2800" b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đầu</a:t>
            </a:r>
            <a:r>
              <a:rPr sz="2800" spc="-2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Nếu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rỗng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thì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pHead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p;</a:t>
            </a:r>
            <a:endParaRPr sz="2800">
              <a:latin typeface="Arial"/>
              <a:cs typeface="Arial"/>
            </a:endParaRPr>
          </a:p>
          <a:p>
            <a:pPr marL="926465" marR="1560830" indent="914400">
              <a:lnSpc>
                <a:spcPct val="140000"/>
              </a:lnSpc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pTail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pHead; </a:t>
            </a:r>
            <a:r>
              <a:rPr sz="2800" dirty="0">
                <a:latin typeface="Arial"/>
                <a:cs typeface="Arial"/>
              </a:rPr>
              <a:t>Ngược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lại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350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pTail-</a:t>
            </a:r>
            <a:r>
              <a:rPr sz="2800" spc="-10" dirty="0">
                <a:latin typeface="Arial"/>
                <a:cs typeface="Arial"/>
              </a:rPr>
              <a:t>&gt;pNext=p;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340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pTail=p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8127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Hàm</a:t>
            </a:r>
            <a:r>
              <a:rPr spc="-35" dirty="0"/>
              <a:t> </a:t>
            </a:r>
            <a:r>
              <a:rPr dirty="0"/>
              <a:t>thêm</a:t>
            </a:r>
            <a:r>
              <a:rPr spc="-10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20" dirty="0"/>
              <a:t> </a:t>
            </a:r>
            <a:r>
              <a:rPr dirty="0"/>
              <a:t>tử</a:t>
            </a:r>
            <a:r>
              <a:rPr spc="5" dirty="0"/>
              <a:t> </a:t>
            </a:r>
            <a:r>
              <a:rPr dirty="0"/>
              <a:t>vào</a:t>
            </a:r>
            <a:r>
              <a:rPr spc="-15" dirty="0"/>
              <a:t> </a:t>
            </a:r>
            <a:r>
              <a:rPr dirty="0"/>
              <a:t>cuối</a:t>
            </a:r>
            <a:r>
              <a:rPr spc="-20" dirty="0"/>
              <a:t> </a:t>
            </a:r>
            <a:r>
              <a:rPr spc="-10" dirty="0"/>
              <a:t>DSLKD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34413" y="846549"/>
            <a:ext cx="5399787" cy="54032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void</a:t>
            </a:r>
            <a:r>
              <a:rPr sz="28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AddTail(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LIST</a:t>
            </a:r>
            <a:r>
              <a:rPr sz="28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&amp;l,</a:t>
            </a:r>
            <a:r>
              <a:rPr sz="2800" spc="-8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*p)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(l.pHead==NULL)</a:t>
            </a:r>
            <a:endParaRPr sz="28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165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1378585" marR="806450">
              <a:lnSpc>
                <a:spcPts val="3529"/>
              </a:lnSpc>
              <a:spcBef>
                <a:spcPts val="145"/>
              </a:spcBef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l.pHead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6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p;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l.pTail</a:t>
            </a:r>
            <a:r>
              <a:rPr sz="28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l.pHead;</a:t>
            </a:r>
            <a:endParaRPr sz="28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25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165"/>
              </a:spcBef>
            </a:pPr>
            <a:r>
              <a:rPr sz="2800" spc="-20" dirty="0">
                <a:solidFill>
                  <a:srgbClr val="0000FF"/>
                </a:solidFill>
                <a:latin typeface="Arial"/>
                <a:cs typeface="Arial"/>
              </a:rPr>
              <a:t>else</a:t>
            </a:r>
            <a:endParaRPr sz="28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170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1378585" marR="775970">
              <a:lnSpc>
                <a:spcPct val="105000"/>
              </a:lnSpc>
            </a:pPr>
            <a:r>
              <a:rPr sz="2800" spc="-20" dirty="0" err="1">
                <a:solidFill>
                  <a:srgbClr val="080808"/>
                </a:solidFill>
                <a:latin typeface="Arial"/>
                <a:cs typeface="Arial"/>
              </a:rPr>
              <a:t>l.pTail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-</a:t>
            </a:r>
            <a:r>
              <a:rPr sz="2800" dirty="0" smtClean="0">
                <a:solidFill>
                  <a:srgbClr val="080808"/>
                </a:solidFill>
                <a:latin typeface="Arial"/>
                <a:cs typeface="Arial"/>
              </a:rPr>
              <a:t>&gt;</a:t>
            </a:r>
            <a:r>
              <a:rPr lang="en-US" sz="2800" dirty="0" err="1" smtClean="0">
                <a:solidFill>
                  <a:srgbClr val="080808"/>
                </a:solidFill>
                <a:latin typeface="Arial"/>
                <a:cs typeface="Arial"/>
              </a:rPr>
              <a:t>p</a:t>
            </a:r>
            <a:r>
              <a:rPr sz="2800" dirty="0" err="1" smtClean="0">
                <a:solidFill>
                  <a:srgbClr val="080808"/>
                </a:solidFill>
                <a:latin typeface="Arial"/>
                <a:cs typeface="Arial"/>
              </a:rPr>
              <a:t>Next</a:t>
            </a:r>
            <a:r>
              <a:rPr sz="2800" spc="5" dirty="0" smtClean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p;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l.pTail</a:t>
            </a:r>
            <a:r>
              <a:rPr sz="28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p;</a:t>
            </a:r>
            <a:endParaRPr sz="28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170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4413" y="6246063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567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30" dirty="0"/>
              <a:t> </a:t>
            </a:r>
            <a:r>
              <a:rPr dirty="0"/>
              <a:t>họa</a:t>
            </a:r>
            <a:r>
              <a:rPr spc="-10" dirty="0"/>
              <a:t> </a:t>
            </a:r>
            <a:r>
              <a:rPr dirty="0"/>
              <a:t>thuật toán</a:t>
            </a:r>
            <a:r>
              <a:rPr spc="-10" dirty="0"/>
              <a:t> </a:t>
            </a:r>
            <a:r>
              <a:rPr dirty="0"/>
              <a:t>thêm</a:t>
            </a:r>
            <a:r>
              <a:rPr spc="-15" dirty="0"/>
              <a:t> </a:t>
            </a:r>
            <a:r>
              <a:rPr dirty="0"/>
              <a:t>vào</a:t>
            </a:r>
            <a:r>
              <a:rPr spc="-15" dirty="0"/>
              <a:t> </a:t>
            </a:r>
            <a:r>
              <a:rPr spc="-20" dirty="0"/>
              <a:t>cuối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4414838" y="2330450"/>
            <a:ext cx="1130300" cy="58896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5      </a:t>
            </a:r>
          </a:p>
        </p:txBody>
      </p: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1212850" y="2335213"/>
            <a:ext cx="1057275" cy="58896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4  </a:t>
            </a:r>
            <a:r>
              <a:rPr lang="en-US" altLang="en-US" sz="2800" b="1">
                <a:latin typeface="VNI-Helve" pitchFamily="2" charset="0"/>
              </a:rPr>
              <a:t>4f</a:t>
            </a: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2773363" y="2349500"/>
            <a:ext cx="1062037" cy="58896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8 </a:t>
            </a:r>
            <a:r>
              <a:rPr lang="en-US" altLang="en-US" sz="2800" b="1">
                <a:latin typeface="VNI-Helve" pitchFamily="2" charset="0"/>
              </a:rPr>
              <a:t>5f</a:t>
            </a:r>
          </a:p>
        </p:txBody>
      </p:sp>
      <p:cxnSp>
        <p:nvCxnSpPr>
          <p:cNvPr id="42" name="AutoShape 8"/>
          <p:cNvCxnSpPr>
            <a:cxnSpLocks noChangeShapeType="1"/>
          </p:cNvCxnSpPr>
          <p:nvPr/>
        </p:nvCxnSpPr>
        <p:spPr bwMode="auto">
          <a:xfrm rot="5400000">
            <a:off x="5964238" y="1614488"/>
            <a:ext cx="603250" cy="1441450"/>
          </a:xfrm>
          <a:prstGeom prst="bentConnector2">
            <a:avLst/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Line 9"/>
          <p:cNvSpPr>
            <a:spLocks noChangeShapeType="1"/>
          </p:cNvSpPr>
          <p:nvPr/>
        </p:nvSpPr>
        <p:spPr bwMode="auto">
          <a:xfrm flipV="1">
            <a:off x="776288" y="2620963"/>
            <a:ext cx="455612" cy="15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Line 10"/>
          <p:cNvSpPr>
            <a:spLocks noChangeShapeType="1"/>
          </p:cNvSpPr>
          <p:nvPr/>
        </p:nvSpPr>
        <p:spPr bwMode="auto">
          <a:xfrm>
            <a:off x="2270125" y="2636838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" name="Line 11"/>
          <p:cNvSpPr>
            <a:spLocks noChangeShapeType="1"/>
          </p:cNvSpPr>
          <p:nvPr/>
        </p:nvSpPr>
        <p:spPr bwMode="auto">
          <a:xfrm>
            <a:off x="3852863" y="2636838"/>
            <a:ext cx="5762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6480175" y="1531938"/>
            <a:ext cx="1296988" cy="52863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>
                <a:latin typeface="VNI-Helve" pitchFamily="2" charset="0"/>
              </a:rPr>
              <a:t>pTail</a:t>
            </a:r>
          </a:p>
        </p:txBody>
      </p:sp>
      <p:sp>
        <p:nvSpPr>
          <p:cNvPr id="47" name="Text Box 14"/>
          <p:cNvSpPr txBox="1">
            <a:spLocks noChangeArrowheads="1"/>
          </p:cNvSpPr>
          <p:nvPr/>
        </p:nvSpPr>
        <p:spPr bwMode="auto">
          <a:xfrm>
            <a:off x="1044575" y="1916113"/>
            <a:ext cx="504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3f</a:t>
            </a:r>
          </a:p>
        </p:txBody>
      </p:sp>
      <p:sp>
        <p:nvSpPr>
          <p:cNvPr id="48" name="Text Box 15"/>
          <p:cNvSpPr txBox="1">
            <a:spLocks noChangeArrowheads="1"/>
          </p:cNvSpPr>
          <p:nvPr/>
        </p:nvSpPr>
        <p:spPr bwMode="auto">
          <a:xfrm>
            <a:off x="2700338" y="1844675"/>
            <a:ext cx="504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4f</a:t>
            </a:r>
          </a:p>
        </p:txBody>
      </p:sp>
      <p:sp>
        <p:nvSpPr>
          <p:cNvPr id="49" name="Text Box 16"/>
          <p:cNvSpPr txBox="1">
            <a:spLocks noChangeArrowheads="1"/>
          </p:cNvSpPr>
          <p:nvPr/>
        </p:nvSpPr>
        <p:spPr bwMode="auto">
          <a:xfrm>
            <a:off x="4356100" y="1844675"/>
            <a:ext cx="504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5f</a:t>
            </a:r>
          </a:p>
        </p:txBody>
      </p:sp>
      <p:cxnSp>
        <p:nvCxnSpPr>
          <p:cNvPr id="50" name="AutoShape 17"/>
          <p:cNvCxnSpPr>
            <a:cxnSpLocks noChangeShapeType="1"/>
            <a:endCxn id="59" idx="3"/>
          </p:cNvCxnSpPr>
          <p:nvPr/>
        </p:nvCxnSpPr>
        <p:spPr bwMode="auto">
          <a:xfrm rot="5400000">
            <a:off x="6403975" y="2987675"/>
            <a:ext cx="2168525" cy="314325"/>
          </a:xfrm>
          <a:prstGeom prst="bentConnector2">
            <a:avLst/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18"/>
          <p:cNvCxnSpPr>
            <a:cxnSpLocks noChangeShapeType="1"/>
          </p:cNvCxnSpPr>
          <p:nvPr/>
        </p:nvCxnSpPr>
        <p:spPr bwMode="auto">
          <a:xfrm>
            <a:off x="5545138" y="2781300"/>
            <a:ext cx="723900" cy="1458913"/>
          </a:xfrm>
          <a:prstGeom prst="bentConnector3">
            <a:avLst>
              <a:gd name="adj1" fmla="val 50000"/>
            </a:avLst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3"/>
          <p:cNvCxnSpPr>
            <a:cxnSpLocks noChangeShapeType="1"/>
          </p:cNvCxnSpPr>
          <p:nvPr/>
        </p:nvCxnSpPr>
        <p:spPr bwMode="auto">
          <a:xfrm rot="5400000">
            <a:off x="5957888" y="1614488"/>
            <a:ext cx="603250" cy="1441450"/>
          </a:xfrm>
          <a:prstGeom prst="bentConnector2">
            <a:avLst/>
          </a:prstGeom>
          <a:noFill/>
          <a:ln w="76200" cap="rnd">
            <a:solidFill>
              <a:srgbClr val="FF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Line 26"/>
          <p:cNvSpPr>
            <a:spLocks noChangeShapeType="1"/>
          </p:cNvSpPr>
          <p:nvPr/>
        </p:nvSpPr>
        <p:spPr bwMode="auto">
          <a:xfrm>
            <a:off x="1712913" y="234950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27"/>
          <p:cNvSpPr>
            <a:spLocks noChangeShapeType="1"/>
          </p:cNvSpPr>
          <p:nvPr/>
        </p:nvSpPr>
        <p:spPr bwMode="auto">
          <a:xfrm>
            <a:off x="3240088" y="234950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28"/>
          <p:cNvSpPr>
            <a:spLocks noChangeShapeType="1"/>
          </p:cNvSpPr>
          <p:nvPr/>
        </p:nvSpPr>
        <p:spPr bwMode="auto">
          <a:xfrm>
            <a:off x="5086350" y="234950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6" name="Group 32"/>
          <p:cNvGrpSpPr>
            <a:grpSpLocks/>
          </p:cNvGrpSpPr>
          <p:nvPr/>
        </p:nvGrpSpPr>
        <p:grpSpPr bwMode="auto">
          <a:xfrm>
            <a:off x="6192838" y="3357563"/>
            <a:ext cx="1138237" cy="1673225"/>
            <a:chOff x="3901" y="2115"/>
            <a:chExt cx="717" cy="1054"/>
          </a:xfrm>
        </p:grpSpPr>
        <p:grpSp>
          <p:nvGrpSpPr>
            <p:cNvPr id="57" name="Group 19"/>
            <p:cNvGrpSpPr>
              <a:grpSpLocks/>
            </p:cNvGrpSpPr>
            <p:nvPr/>
          </p:nvGrpSpPr>
          <p:grpSpPr bwMode="auto">
            <a:xfrm>
              <a:off x="3901" y="2115"/>
              <a:ext cx="717" cy="1054"/>
              <a:chOff x="1167" y="1752"/>
              <a:chExt cx="717" cy="1054"/>
            </a:xfrm>
          </p:grpSpPr>
          <p:sp>
            <p:nvSpPr>
              <p:cNvPr id="59" name="Text Box 20"/>
              <p:cNvSpPr txBox="1">
                <a:spLocks noChangeArrowheads="1"/>
              </p:cNvSpPr>
              <p:nvPr/>
            </p:nvSpPr>
            <p:spPr bwMode="auto">
              <a:xfrm>
                <a:off x="1215" y="2115"/>
                <a:ext cx="669" cy="371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9FF69">
                      <a:alpha val="60001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3200" b="1">
                    <a:latin typeface="VNI-Helve" pitchFamily="2" charset="0"/>
                  </a:rPr>
                  <a:t>6 </a:t>
                </a:r>
                <a:r>
                  <a:rPr lang="en-US" altLang="en-US" sz="2800" b="1">
                    <a:latin typeface="VNI-Helve" pitchFamily="2" charset="0"/>
                  </a:rPr>
                  <a:t>N</a:t>
                </a:r>
                <a:r>
                  <a:rPr lang="en-US" altLang="en-US" sz="3200" b="1">
                    <a:latin typeface="VNI-Helve" pitchFamily="2" charset="0"/>
                  </a:rPr>
                  <a:t>           </a:t>
                </a:r>
              </a:p>
            </p:txBody>
          </p:sp>
          <p:sp>
            <p:nvSpPr>
              <p:cNvPr id="60" name="Text Box 21"/>
              <p:cNvSpPr txBox="1">
                <a:spLocks noChangeArrowheads="1"/>
              </p:cNvSpPr>
              <p:nvPr/>
            </p:nvSpPr>
            <p:spPr bwMode="auto">
              <a:xfrm>
                <a:off x="1170" y="1752"/>
                <a:ext cx="31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2800" b="1"/>
                  <a:t>9f</a:t>
                </a:r>
              </a:p>
            </p:txBody>
          </p:sp>
          <p:sp>
            <p:nvSpPr>
              <p:cNvPr id="61" name="Text Box 22"/>
              <p:cNvSpPr txBox="1">
                <a:spLocks noChangeArrowheads="1"/>
              </p:cNvSpPr>
              <p:nvPr/>
            </p:nvSpPr>
            <p:spPr bwMode="auto">
              <a:xfrm>
                <a:off x="1167" y="2518"/>
                <a:ext cx="49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2400" b="1">
                    <a:solidFill>
                      <a:schemeClr val="accent2"/>
                    </a:solidFill>
                  </a:rPr>
                  <a:t>P</a:t>
                </a:r>
              </a:p>
            </p:txBody>
          </p:sp>
        </p:grpSp>
        <p:sp>
          <p:nvSpPr>
            <p:cNvPr id="58" name="Line 29"/>
            <p:cNvSpPr>
              <a:spLocks noChangeShapeType="1"/>
            </p:cNvSpPr>
            <p:nvPr/>
          </p:nvSpPr>
          <p:spPr bwMode="auto">
            <a:xfrm>
              <a:off x="4285" y="2478"/>
              <a:ext cx="0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" name="Text Box 30"/>
          <p:cNvSpPr txBox="1">
            <a:spLocks noChangeArrowheads="1"/>
          </p:cNvSpPr>
          <p:nvPr/>
        </p:nvSpPr>
        <p:spPr bwMode="auto">
          <a:xfrm>
            <a:off x="5097463" y="2420938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/>
              <a:t>N</a:t>
            </a: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5097463" y="2420938"/>
            <a:ext cx="503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9f</a:t>
            </a:r>
          </a:p>
        </p:txBody>
      </p:sp>
      <p:sp>
        <p:nvSpPr>
          <p:cNvPr id="64" name="Text Box 33"/>
          <p:cNvSpPr txBox="1">
            <a:spLocks noChangeArrowheads="1"/>
          </p:cNvSpPr>
          <p:nvPr/>
        </p:nvSpPr>
        <p:spPr bwMode="auto">
          <a:xfrm>
            <a:off x="3657601" y="3494834"/>
            <a:ext cx="19804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dirty="0" err="1"/>
              <a:t>pTail</a:t>
            </a:r>
            <a:r>
              <a:rPr lang="en-US" altLang="en-US" sz="2000" dirty="0"/>
              <a:t>-&gt;</a:t>
            </a:r>
            <a:r>
              <a:rPr lang="en-US" altLang="en-US" sz="2000" dirty="0" err="1" smtClean="0"/>
              <a:t>pNext</a:t>
            </a:r>
            <a:r>
              <a:rPr lang="en-US" altLang="en-US" sz="2000" dirty="0" smtClean="0"/>
              <a:t>=P</a:t>
            </a:r>
            <a:endParaRPr lang="en-US" altLang="en-US" sz="2000" dirty="0"/>
          </a:p>
        </p:txBody>
      </p:sp>
      <p:sp>
        <p:nvSpPr>
          <p:cNvPr id="65" name="Text Box 34"/>
          <p:cNvSpPr txBox="1">
            <a:spLocks noChangeArrowheads="1"/>
          </p:cNvSpPr>
          <p:nvPr/>
        </p:nvSpPr>
        <p:spPr bwMode="auto">
          <a:xfrm>
            <a:off x="8048625" y="2924175"/>
            <a:ext cx="1225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pTail=P</a:t>
            </a:r>
          </a:p>
        </p:txBody>
      </p:sp>
    </p:spTree>
    <p:extLst>
      <p:ext uri="{BB962C8B-B14F-4D97-AF65-F5344CB8AC3E}">
        <p14:creationId xmlns:p14="http://schemas.microsoft.com/office/powerpoint/2010/main" val="26664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0"/>
            <a:ext cx="9274658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Thuật</a:t>
            </a:r>
            <a:r>
              <a:rPr sz="4000" spc="-80" dirty="0"/>
              <a:t> </a:t>
            </a:r>
            <a:r>
              <a:rPr sz="4000" dirty="0"/>
              <a:t>toán</a:t>
            </a:r>
            <a:r>
              <a:rPr sz="4000" spc="-80" dirty="0"/>
              <a:t> </a:t>
            </a:r>
            <a:r>
              <a:rPr sz="4000" dirty="0"/>
              <a:t>phần</a:t>
            </a:r>
            <a:r>
              <a:rPr sz="4000" spc="-100" dirty="0"/>
              <a:t> </a:t>
            </a:r>
            <a:r>
              <a:rPr sz="4000" dirty="0" err="1"/>
              <a:t>tử</a:t>
            </a:r>
            <a:r>
              <a:rPr sz="4000" spc="-65" dirty="0"/>
              <a:t> </a:t>
            </a:r>
            <a:r>
              <a:rPr lang="en-US" sz="4000" dirty="0"/>
              <a:t>p</a:t>
            </a:r>
            <a:r>
              <a:rPr sz="4000" spc="-80" dirty="0" smtClean="0"/>
              <a:t> </a:t>
            </a:r>
            <a:r>
              <a:rPr sz="4000" dirty="0"/>
              <a:t>vào</a:t>
            </a:r>
            <a:r>
              <a:rPr sz="4000" spc="-85" dirty="0"/>
              <a:t> </a:t>
            </a:r>
            <a:r>
              <a:rPr sz="4000" dirty="0" err="1"/>
              <a:t>sau</a:t>
            </a:r>
            <a:r>
              <a:rPr sz="4000" spc="-90" dirty="0"/>
              <a:t> </a:t>
            </a:r>
            <a:r>
              <a:rPr sz="4000" spc="-20" dirty="0" err="1" smtClean="0"/>
              <a:t>phần</a:t>
            </a:r>
            <a:r>
              <a:rPr lang="en-US" sz="4000" spc="-20" dirty="0" smtClean="0"/>
              <a:t> q</a:t>
            </a:r>
            <a:endParaRPr sz="400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783742" y="356361"/>
            <a:ext cx="7835265" cy="553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000" dirty="0">
              <a:latin typeface="Arial"/>
              <a:cs typeface="Arial"/>
            </a:endParaRPr>
          </a:p>
          <a:p>
            <a:pPr marL="547370" indent="-464184">
              <a:lnSpc>
                <a:spcPct val="100000"/>
              </a:lnSpc>
              <a:spcBef>
                <a:spcPts val="2310"/>
              </a:spcBef>
              <a:buFont typeface="Wingdings"/>
              <a:buChar char=""/>
              <a:tabLst>
                <a:tab pos="547370" algn="l"/>
                <a:tab pos="548005" algn="l"/>
              </a:tabLst>
            </a:pPr>
            <a:r>
              <a:rPr sz="2800" dirty="0">
                <a:latin typeface="Arial"/>
                <a:cs typeface="Arial"/>
              </a:rPr>
              <a:t>Ta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thêm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</a:t>
            </a:r>
            <a:endParaRPr sz="2800" dirty="0">
              <a:latin typeface="Arial"/>
              <a:cs typeface="Arial"/>
            </a:endParaRPr>
          </a:p>
          <a:p>
            <a:pPr marL="547370">
              <a:lnSpc>
                <a:spcPct val="100000"/>
              </a:lnSpc>
              <a:spcBef>
                <a:spcPts val="1345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Bắt</a:t>
            </a:r>
            <a:r>
              <a:rPr sz="2800" b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đầu</a:t>
            </a:r>
            <a:r>
              <a:rPr sz="2800" spc="-2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998219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Nếu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(q!=NULL)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thì</a:t>
            </a:r>
            <a:endParaRPr sz="2800" dirty="0">
              <a:latin typeface="Arial"/>
              <a:cs typeface="Arial"/>
            </a:endParaRPr>
          </a:p>
          <a:p>
            <a:pPr marL="1912620" marR="1969135">
              <a:lnSpc>
                <a:spcPts val="4710"/>
              </a:lnSpc>
              <a:spcBef>
                <a:spcPts val="375"/>
              </a:spcBef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B1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p-</a:t>
            </a:r>
            <a:r>
              <a:rPr sz="2800" dirty="0">
                <a:latin typeface="Arial"/>
                <a:cs typeface="Arial"/>
              </a:rPr>
              <a:t>&gt;pNext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q-&gt;pNext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B2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2827655">
              <a:lnSpc>
                <a:spcPct val="100000"/>
              </a:lnSpc>
              <a:spcBef>
                <a:spcPts val="960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q-</a:t>
            </a:r>
            <a:r>
              <a:rPr sz="2800" dirty="0">
                <a:latin typeface="Arial"/>
                <a:cs typeface="Arial"/>
              </a:rPr>
              <a:t>&gt;pNext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p</a:t>
            </a:r>
            <a:endParaRPr sz="2800" dirty="0">
              <a:latin typeface="Arial"/>
              <a:cs typeface="Arial"/>
            </a:endParaRPr>
          </a:p>
          <a:p>
            <a:pPr marL="2827655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nếu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pTail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thì</a:t>
            </a:r>
            <a:endParaRPr sz="2800" dirty="0">
              <a:latin typeface="Arial"/>
              <a:cs typeface="Arial"/>
            </a:endParaRPr>
          </a:p>
          <a:p>
            <a:pPr marL="3742054">
              <a:lnSpc>
                <a:spcPct val="100000"/>
              </a:lnSpc>
              <a:spcBef>
                <a:spcPts val="1345"/>
              </a:spcBef>
            </a:pPr>
            <a:r>
              <a:rPr sz="2800" spc="-10" dirty="0">
                <a:latin typeface="Arial"/>
                <a:cs typeface="Arial"/>
              </a:rPr>
              <a:t>pTail=p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388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25" dirty="0"/>
              <a:t> </a:t>
            </a:r>
            <a:r>
              <a:rPr dirty="0"/>
              <a:t>đặt</a:t>
            </a:r>
            <a:r>
              <a:rPr spc="-10" dirty="0"/>
              <a:t> </a:t>
            </a:r>
            <a:r>
              <a:rPr dirty="0"/>
              <a:t>thuật</a:t>
            </a:r>
            <a:r>
              <a:rPr spc="-15" dirty="0"/>
              <a:t> </a:t>
            </a:r>
            <a:r>
              <a:rPr spc="-20" dirty="0"/>
              <a:t>toán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1417777"/>
            <a:ext cx="7539432" cy="5182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void</a:t>
            </a:r>
            <a:r>
              <a:rPr sz="28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InsertAfterQ(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List</a:t>
            </a:r>
            <a:r>
              <a:rPr sz="2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&amp;l,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*p,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*q)</a:t>
            </a:r>
            <a:endParaRPr sz="2800" dirty="0">
              <a:latin typeface="Arial"/>
              <a:cs typeface="Arial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672465">
              <a:lnSpc>
                <a:spcPct val="100000"/>
              </a:lnSpc>
            </a:pP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spc="-10" dirty="0">
                <a:latin typeface="Arial"/>
                <a:cs typeface="Arial"/>
              </a:rPr>
              <a:t>(q!=NULL)</a:t>
            </a:r>
            <a:endParaRPr sz="2800" dirty="0">
              <a:latin typeface="Arial"/>
              <a:cs typeface="Arial"/>
            </a:endParaRPr>
          </a:p>
          <a:p>
            <a:pPr marL="67246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926465" marR="3039745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p-</a:t>
            </a:r>
            <a:r>
              <a:rPr sz="2800" spc="-20" dirty="0">
                <a:latin typeface="Arial"/>
                <a:cs typeface="Arial"/>
              </a:rPr>
              <a:t>&gt;</a:t>
            </a:r>
            <a:r>
              <a:rPr sz="2800" spc="-20" dirty="0" err="1" smtClean="0">
                <a:latin typeface="Arial"/>
                <a:cs typeface="Arial"/>
              </a:rPr>
              <a:t>pNext</a:t>
            </a:r>
            <a:r>
              <a:rPr sz="2800" spc="-20" dirty="0" smtClean="0">
                <a:latin typeface="Arial"/>
                <a:cs typeface="Arial"/>
              </a:rPr>
              <a:t>=</a:t>
            </a:r>
            <a:r>
              <a:rPr lang="en-US" sz="2800" spc="-20" dirty="0" smtClean="0">
                <a:latin typeface="Arial"/>
                <a:cs typeface="Arial"/>
              </a:rPr>
              <a:t>q</a:t>
            </a:r>
            <a:r>
              <a:rPr sz="2800" spc="-20" dirty="0" smtClean="0">
                <a:latin typeface="Arial"/>
                <a:cs typeface="Arial"/>
              </a:rPr>
              <a:t>-</a:t>
            </a:r>
            <a:r>
              <a:rPr sz="2800" spc="-10" dirty="0" smtClean="0">
                <a:latin typeface="Arial"/>
                <a:cs typeface="Arial"/>
              </a:rPr>
              <a:t>&gt;</a:t>
            </a:r>
            <a:r>
              <a:rPr lang="en-US" sz="2800" spc="-10" dirty="0" err="1" smtClean="0">
                <a:latin typeface="Arial"/>
                <a:cs typeface="Arial"/>
              </a:rPr>
              <a:t>p</a:t>
            </a:r>
            <a:r>
              <a:rPr sz="2800" spc="-10" dirty="0" err="1" smtClean="0">
                <a:latin typeface="Arial"/>
                <a:cs typeface="Arial"/>
              </a:rPr>
              <a:t>Next</a:t>
            </a:r>
            <a:r>
              <a:rPr sz="2800" spc="-10" dirty="0">
                <a:latin typeface="Arial"/>
                <a:cs typeface="Arial"/>
              </a:rPr>
              <a:t>; q-&gt;pNext=p;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spc="-10" dirty="0">
                <a:latin typeface="Arial"/>
                <a:cs typeface="Arial"/>
              </a:rPr>
              <a:t>(l.pTail==q)</a:t>
            </a:r>
            <a:endParaRPr sz="2800" dirty="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l.Tail=q;</a:t>
            </a:r>
            <a:endParaRPr sz="2800" dirty="0">
              <a:latin typeface="Arial"/>
              <a:cs typeface="Arial"/>
            </a:endParaRPr>
          </a:p>
          <a:p>
            <a:pPr marL="57467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  <a:p>
            <a:pPr marL="574675">
              <a:lnSpc>
                <a:spcPct val="100000"/>
              </a:lnSpc>
            </a:pPr>
            <a:r>
              <a:rPr sz="2800" spc="-20" dirty="0">
                <a:solidFill>
                  <a:srgbClr val="0000FF"/>
                </a:solidFill>
                <a:latin typeface="Arial"/>
                <a:cs typeface="Arial"/>
              </a:rPr>
              <a:t>else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AddHead(l,q);</a:t>
            </a:r>
            <a:r>
              <a:rPr sz="2400" dirty="0">
                <a:latin typeface="Arial"/>
                <a:cs typeface="Arial"/>
              </a:rPr>
              <a:t>//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thêm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q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vào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đầu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list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114045"/>
            <a:ext cx="3881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Minh</a:t>
            </a:r>
            <a:r>
              <a:rPr sz="3200" spc="-35" dirty="0"/>
              <a:t> </a:t>
            </a:r>
            <a:r>
              <a:rPr sz="3200" dirty="0"/>
              <a:t>họa</a:t>
            </a:r>
            <a:r>
              <a:rPr sz="3200" spc="-25" dirty="0"/>
              <a:t> </a:t>
            </a:r>
            <a:r>
              <a:rPr sz="3200" dirty="0"/>
              <a:t>thuật</a:t>
            </a:r>
            <a:r>
              <a:rPr sz="3200" spc="-40" dirty="0"/>
              <a:t> </a:t>
            </a:r>
            <a:r>
              <a:rPr sz="3200" spc="-20" dirty="0"/>
              <a:t>toán</a:t>
            </a:r>
            <a:endParaRPr sz="320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7443788" y="2330450"/>
            <a:ext cx="1130300" cy="58896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5  ..    </a:t>
            </a: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1952625" y="2335213"/>
            <a:ext cx="1057275" cy="58896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4  </a:t>
            </a:r>
            <a:r>
              <a:rPr lang="en-US" altLang="en-US" sz="2800" b="1">
                <a:latin typeface="VNI-Helve" pitchFamily="2" charset="0"/>
              </a:rPr>
              <a:t>4f</a:t>
            </a:r>
          </a:p>
        </p:txBody>
      </p: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3513138" y="2349500"/>
            <a:ext cx="1062037" cy="58896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8   </a:t>
            </a:r>
            <a:r>
              <a:rPr lang="en-US" altLang="en-US" sz="2800" b="1">
                <a:latin typeface="VNI-Helve" pitchFamily="2" charset="0"/>
              </a:rPr>
              <a:t> </a:t>
            </a: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>
            <a:off x="3009900" y="2636838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4592638" y="2636838"/>
            <a:ext cx="2808287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Text Box 9"/>
          <p:cNvSpPr txBox="1">
            <a:spLocks noChangeArrowheads="1"/>
          </p:cNvSpPr>
          <p:nvPr/>
        </p:nvSpPr>
        <p:spPr bwMode="auto">
          <a:xfrm>
            <a:off x="1784350" y="1916113"/>
            <a:ext cx="504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3f</a:t>
            </a: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3440113" y="1844675"/>
            <a:ext cx="504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4f</a:t>
            </a:r>
          </a:p>
        </p:txBody>
      </p:sp>
      <p:sp>
        <p:nvSpPr>
          <p:cNvPr id="49" name="Text Box 11"/>
          <p:cNvSpPr txBox="1">
            <a:spLocks noChangeArrowheads="1"/>
          </p:cNvSpPr>
          <p:nvPr/>
        </p:nvSpPr>
        <p:spPr bwMode="auto">
          <a:xfrm>
            <a:off x="7385050" y="1844675"/>
            <a:ext cx="504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5f</a:t>
            </a:r>
          </a:p>
        </p:txBody>
      </p:sp>
      <p:sp>
        <p:nvSpPr>
          <p:cNvPr id="50" name="Line 12"/>
          <p:cNvSpPr>
            <a:spLocks noChangeShapeType="1"/>
          </p:cNvSpPr>
          <p:nvPr/>
        </p:nvSpPr>
        <p:spPr bwMode="auto">
          <a:xfrm>
            <a:off x="2452688" y="234950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4160838" y="234950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14"/>
          <p:cNvSpPr>
            <a:spLocks noChangeShapeType="1"/>
          </p:cNvSpPr>
          <p:nvPr/>
        </p:nvSpPr>
        <p:spPr bwMode="auto">
          <a:xfrm>
            <a:off x="7997825" y="234950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8593138" y="2655888"/>
            <a:ext cx="5762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18"/>
          <p:cNvSpPr>
            <a:spLocks noChangeShapeType="1"/>
          </p:cNvSpPr>
          <p:nvPr/>
        </p:nvSpPr>
        <p:spPr bwMode="auto">
          <a:xfrm>
            <a:off x="1404938" y="2636838"/>
            <a:ext cx="57626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" name="Group 42"/>
          <p:cNvGrpSpPr>
            <a:grpSpLocks noRot="1"/>
          </p:cNvGrpSpPr>
          <p:nvPr/>
        </p:nvGrpSpPr>
        <p:grpSpPr bwMode="auto">
          <a:xfrm>
            <a:off x="5335588" y="3221038"/>
            <a:ext cx="1225550" cy="588962"/>
            <a:chOff x="3301" y="2341"/>
            <a:chExt cx="772" cy="371"/>
          </a:xfrm>
        </p:grpSpPr>
        <p:sp>
          <p:nvSpPr>
            <p:cNvPr id="56" name="Rectangle 33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vi-VN" altLang="en-US" sz="3200" b="1">
                <a:latin typeface="VNI-Helve" pitchFamily="2" charset="0"/>
              </a:endParaRPr>
            </a:p>
          </p:txBody>
        </p:sp>
        <p:sp>
          <p:nvSpPr>
            <p:cNvPr id="57" name="Rectangle 32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58" name="Line 34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9" name="Line 35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0" name="Line 36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1" name="Line 37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2" name="Line 38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63" name="Text Box 43"/>
          <p:cNvSpPr txBox="1">
            <a:spLocks noChangeArrowheads="1"/>
          </p:cNvSpPr>
          <p:nvPr/>
        </p:nvSpPr>
        <p:spPr bwMode="auto">
          <a:xfrm>
            <a:off x="5313363" y="3941763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64" name="Text Box 44"/>
          <p:cNvSpPr txBox="1">
            <a:spLocks noChangeArrowheads="1"/>
          </p:cNvSpPr>
          <p:nvPr/>
        </p:nvSpPr>
        <p:spPr bwMode="auto">
          <a:xfrm>
            <a:off x="5173663" y="2717800"/>
            <a:ext cx="503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9f</a:t>
            </a:r>
          </a:p>
        </p:txBody>
      </p:sp>
      <p:sp>
        <p:nvSpPr>
          <p:cNvPr id="65" name="Text Box 45"/>
          <p:cNvSpPr txBox="1">
            <a:spLocks noChangeArrowheads="1"/>
          </p:cNvSpPr>
          <p:nvPr/>
        </p:nvSpPr>
        <p:spPr bwMode="auto">
          <a:xfrm>
            <a:off x="4016375" y="1844675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/>
              <a:t>q</a:t>
            </a:r>
          </a:p>
        </p:txBody>
      </p:sp>
      <p:cxnSp>
        <p:nvCxnSpPr>
          <p:cNvPr id="66" name="AutoShape 46"/>
          <p:cNvCxnSpPr>
            <a:cxnSpLocks noChangeShapeType="1"/>
          </p:cNvCxnSpPr>
          <p:nvPr/>
        </p:nvCxnSpPr>
        <p:spPr bwMode="auto">
          <a:xfrm flipV="1">
            <a:off x="6556375" y="2781300"/>
            <a:ext cx="863600" cy="720725"/>
          </a:xfrm>
          <a:prstGeom prst="bentConnector3">
            <a:avLst>
              <a:gd name="adj1" fmla="val 50000"/>
            </a:avLst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47"/>
          <p:cNvCxnSpPr>
            <a:cxnSpLocks noChangeShapeType="1"/>
          </p:cNvCxnSpPr>
          <p:nvPr/>
        </p:nvCxnSpPr>
        <p:spPr bwMode="auto">
          <a:xfrm>
            <a:off x="4578350" y="2762250"/>
            <a:ext cx="792163" cy="720725"/>
          </a:xfrm>
          <a:prstGeom prst="bentConnector3">
            <a:avLst>
              <a:gd name="adj1" fmla="val 49898"/>
            </a:avLst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 Box 48"/>
          <p:cNvSpPr txBox="1">
            <a:spLocks noChangeArrowheads="1"/>
          </p:cNvSpPr>
          <p:nvPr/>
        </p:nvSpPr>
        <p:spPr bwMode="auto">
          <a:xfrm>
            <a:off x="4089400" y="2406650"/>
            <a:ext cx="504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5f</a:t>
            </a:r>
          </a:p>
        </p:txBody>
      </p:sp>
      <p:sp>
        <p:nvSpPr>
          <p:cNvPr id="69" name="Text Box 49"/>
          <p:cNvSpPr txBox="1">
            <a:spLocks noChangeArrowheads="1"/>
          </p:cNvSpPr>
          <p:nvPr/>
        </p:nvSpPr>
        <p:spPr bwMode="auto">
          <a:xfrm>
            <a:off x="4122738" y="2420938"/>
            <a:ext cx="504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9f</a:t>
            </a:r>
          </a:p>
        </p:txBody>
      </p:sp>
      <p:sp>
        <p:nvSpPr>
          <p:cNvPr id="70" name="Text Box 50"/>
          <p:cNvSpPr txBox="1">
            <a:spLocks noChangeArrowheads="1"/>
          </p:cNvSpPr>
          <p:nvPr/>
        </p:nvSpPr>
        <p:spPr bwMode="auto">
          <a:xfrm>
            <a:off x="6032500" y="3284538"/>
            <a:ext cx="503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5f</a:t>
            </a:r>
          </a:p>
        </p:txBody>
      </p:sp>
      <p:sp>
        <p:nvSpPr>
          <p:cNvPr id="71" name="Text Box 51"/>
          <p:cNvSpPr txBox="1">
            <a:spLocks noChangeArrowheads="1"/>
          </p:cNvSpPr>
          <p:nvPr/>
        </p:nvSpPr>
        <p:spPr bwMode="auto">
          <a:xfrm>
            <a:off x="5980113" y="3213100"/>
            <a:ext cx="503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N</a:t>
            </a:r>
          </a:p>
        </p:txBody>
      </p:sp>
      <p:sp>
        <p:nvSpPr>
          <p:cNvPr id="72" name="Line 52"/>
          <p:cNvSpPr>
            <a:spLocks noChangeShapeType="1"/>
          </p:cNvSpPr>
          <p:nvPr/>
        </p:nvSpPr>
        <p:spPr bwMode="auto">
          <a:xfrm>
            <a:off x="4592638" y="2636838"/>
            <a:ext cx="2808287" cy="0"/>
          </a:xfrm>
          <a:prstGeom prst="lin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3" name="Text Box 53"/>
          <p:cNvSpPr txBox="1">
            <a:spLocks noChangeArrowheads="1"/>
          </p:cNvSpPr>
          <p:nvPr/>
        </p:nvSpPr>
        <p:spPr bwMode="auto">
          <a:xfrm>
            <a:off x="6608763" y="3573463"/>
            <a:ext cx="2520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P-&gt;pNext=q-&gt;pNext</a:t>
            </a:r>
          </a:p>
        </p:txBody>
      </p:sp>
      <p:sp>
        <p:nvSpPr>
          <p:cNvPr id="74" name="Text Box 54"/>
          <p:cNvSpPr txBox="1">
            <a:spLocks noChangeArrowheads="1"/>
          </p:cNvSpPr>
          <p:nvPr/>
        </p:nvSpPr>
        <p:spPr bwMode="auto">
          <a:xfrm>
            <a:off x="3224213" y="3141663"/>
            <a:ext cx="1655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q-&gt;pNext=P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73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6396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Hủy</a:t>
            </a:r>
            <a:r>
              <a:rPr spc="-15" dirty="0"/>
              <a:t> </a:t>
            </a:r>
            <a:r>
              <a:rPr dirty="0"/>
              <a:t>phần</a:t>
            </a:r>
            <a:r>
              <a:rPr spc="-10" dirty="0"/>
              <a:t> </a:t>
            </a:r>
            <a:r>
              <a:rPr dirty="0"/>
              <a:t>tử</a:t>
            </a:r>
            <a:r>
              <a:rPr spc="-10" dirty="0"/>
              <a:t> </a:t>
            </a:r>
            <a:r>
              <a:rPr dirty="0"/>
              <a:t>trong</a:t>
            </a:r>
            <a:r>
              <a:rPr spc="-10" dirty="0"/>
              <a:t> </a:t>
            </a:r>
            <a:r>
              <a:rPr dirty="0"/>
              <a:t>DSLK</a:t>
            </a:r>
            <a:r>
              <a:rPr spc="-15" dirty="0"/>
              <a:t> </a:t>
            </a:r>
            <a:r>
              <a:rPr spc="-25" dirty="0"/>
              <a:t>đơn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99540" y="898905"/>
            <a:ext cx="8788400" cy="561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76250" algn="l"/>
                <a:tab pos="476884" algn="l"/>
              </a:tabLst>
            </a:pPr>
            <a:r>
              <a:rPr sz="2800" b="1" dirty="0">
                <a:latin typeface="Arial"/>
                <a:cs typeface="Arial"/>
              </a:rPr>
              <a:t>Nguyên tắc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Phải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cô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lập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hủy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trước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hủy.</a:t>
            </a:r>
            <a:endParaRPr sz="2800" dirty="0">
              <a:latin typeface="Arial"/>
              <a:cs typeface="Arial"/>
            </a:endParaRPr>
          </a:p>
          <a:p>
            <a:pPr marL="476250" indent="-464184">
              <a:lnSpc>
                <a:spcPct val="100000"/>
              </a:lnSpc>
              <a:spcBef>
                <a:spcPts val="2350"/>
              </a:spcBef>
              <a:buFont typeface="Wingdings"/>
              <a:buChar char=""/>
              <a:tabLst>
                <a:tab pos="476250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Các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vị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trị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hủy</a:t>
            </a:r>
            <a:endParaRPr sz="2800" dirty="0">
              <a:latin typeface="Arial"/>
              <a:cs typeface="Arial"/>
            </a:endParaRPr>
          </a:p>
          <a:p>
            <a:pPr marL="1036955" lvl="1" indent="-447040" algn="just">
              <a:lnSpc>
                <a:spcPct val="100000"/>
              </a:lnSpc>
              <a:spcBef>
                <a:spcPts val="2355"/>
              </a:spcBef>
              <a:buFont typeface="Wingdings"/>
              <a:buChar char=""/>
              <a:tabLst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Hủy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đứng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List</a:t>
            </a:r>
            <a:endParaRPr sz="2800" dirty="0">
              <a:latin typeface="Arial"/>
              <a:cs typeface="Arial"/>
            </a:endParaRPr>
          </a:p>
          <a:p>
            <a:pPr marL="1036955" lvl="1" indent="-447040" algn="just">
              <a:lnSpc>
                <a:spcPct val="100000"/>
              </a:lnSpc>
              <a:spcBef>
                <a:spcPts val="2355"/>
              </a:spcBef>
              <a:buFont typeface="Wingdings"/>
              <a:buChar char=""/>
              <a:tabLst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Hủy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khoá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1036955" marR="5080" lvl="1" indent="-447040" algn="just">
              <a:lnSpc>
                <a:spcPct val="120000"/>
              </a:lnSpc>
              <a:spcBef>
                <a:spcPts val="1680"/>
              </a:spcBef>
              <a:buFont typeface="Wingdings"/>
              <a:buChar char=""/>
              <a:tabLst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Huỷ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đứng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liên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kết đơn</a:t>
            </a:r>
            <a:endParaRPr sz="2800" dirty="0">
              <a:latin typeface="Arial"/>
              <a:cs typeface="Arial"/>
            </a:endParaRPr>
          </a:p>
          <a:p>
            <a:pPr marL="476250" marR="22225" indent="-464184" algn="just">
              <a:lnSpc>
                <a:spcPct val="120000"/>
              </a:lnSpc>
              <a:spcBef>
                <a:spcPts val="1680"/>
              </a:spcBef>
              <a:buFont typeface="Wingdings"/>
              <a:buChar char=""/>
              <a:tabLst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Ở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trên,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DSLK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đơn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được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cấp </a:t>
            </a:r>
            <a:r>
              <a:rPr sz="2800" dirty="0">
                <a:latin typeface="Arial"/>
                <a:cs typeface="Arial"/>
              </a:rPr>
              <a:t>phát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vùng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nhớ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động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hàm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new,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thì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sẽ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được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giải </a:t>
            </a:r>
            <a:r>
              <a:rPr sz="2800" dirty="0">
                <a:latin typeface="Arial"/>
                <a:cs typeface="Arial"/>
              </a:rPr>
              <a:t>phóng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vùng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nhớ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delete.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114045"/>
            <a:ext cx="89071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Thuật</a:t>
            </a:r>
            <a:r>
              <a:rPr sz="3200" spc="-35" dirty="0"/>
              <a:t> </a:t>
            </a:r>
            <a:r>
              <a:rPr sz="3200" dirty="0"/>
              <a:t>toán</a:t>
            </a:r>
            <a:r>
              <a:rPr sz="3200" spc="-40" dirty="0"/>
              <a:t> </a:t>
            </a:r>
            <a:r>
              <a:rPr sz="3200" dirty="0"/>
              <a:t>hủy</a:t>
            </a:r>
            <a:r>
              <a:rPr sz="3200" spc="-25" dirty="0"/>
              <a:t> </a:t>
            </a:r>
            <a:r>
              <a:rPr sz="3200" dirty="0"/>
              <a:t>phần</a:t>
            </a:r>
            <a:r>
              <a:rPr sz="3200" spc="-30" dirty="0"/>
              <a:t> </a:t>
            </a:r>
            <a:r>
              <a:rPr sz="3200" dirty="0"/>
              <a:t>tử</a:t>
            </a:r>
            <a:r>
              <a:rPr sz="3200" spc="-25" dirty="0"/>
              <a:t> </a:t>
            </a:r>
            <a:r>
              <a:rPr sz="3200" dirty="0"/>
              <a:t>đứng</a:t>
            </a:r>
            <a:r>
              <a:rPr sz="3200" spc="-40" dirty="0"/>
              <a:t> </a:t>
            </a:r>
            <a:r>
              <a:rPr sz="3200" dirty="0"/>
              <a:t>đầu</a:t>
            </a:r>
            <a:r>
              <a:rPr sz="3200" spc="-25" dirty="0"/>
              <a:t> </a:t>
            </a:r>
            <a:r>
              <a:rPr sz="3200" dirty="0"/>
              <a:t>trong</a:t>
            </a:r>
            <a:r>
              <a:rPr sz="3200" spc="-35" dirty="0"/>
              <a:t> </a:t>
            </a:r>
            <a:r>
              <a:rPr sz="3200" spc="-20" dirty="0"/>
              <a:t>DSLK</a:t>
            </a:r>
            <a:endParaRPr sz="32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55065" y="872134"/>
            <a:ext cx="6868159" cy="480568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575310" indent="-563245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574675" algn="l"/>
                <a:tab pos="575945" algn="l"/>
              </a:tabLst>
            </a:pPr>
            <a:r>
              <a:rPr sz="2800" dirty="0">
                <a:latin typeface="Arial"/>
                <a:cs typeface="Arial"/>
              </a:rPr>
              <a:t>Bắt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đầu: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340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Nếu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(pHead!=NULL)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thì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350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B1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p=pHead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340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B2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151255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pHead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5" dirty="0">
                <a:latin typeface="Arial"/>
                <a:cs typeface="Arial"/>
              </a:rPr>
              <a:t> pHead-</a:t>
            </a:r>
            <a:r>
              <a:rPr sz="2800" spc="-10" dirty="0">
                <a:latin typeface="Arial"/>
                <a:cs typeface="Arial"/>
              </a:rPr>
              <a:t>&gt;pNext</a:t>
            </a:r>
            <a:endParaRPr sz="2800">
              <a:latin typeface="Arial"/>
              <a:cs typeface="Arial"/>
            </a:endParaRPr>
          </a:p>
          <a:p>
            <a:pPr marL="1151255">
              <a:lnSpc>
                <a:spcPct val="100000"/>
              </a:lnSpc>
              <a:spcBef>
                <a:spcPts val="1350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delete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(p)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340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B3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50315">
              <a:lnSpc>
                <a:spcPct val="100000"/>
              </a:lnSpc>
              <a:spcBef>
                <a:spcPts val="1350"/>
              </a:spcBef>
            </a:pPr>
            <a:r>
              <a:rPr sz="2800" dirty="0">
                <a:latin typeface="Arial"/>
                <a:cs typeface="Arial"/>
              </a:rPr>
              <a:t>Nếu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pHead==NULL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thì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pTail=NULL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330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Tổ</a:t>
            </a:r>
            <a:r>
              <a:rPr spc="-5" dirty="0"/>
              <a:t> </a:t>
            </a:r>
            <a:r>
              <a:rPr dirty="0"/>
              <a:t>Chức</a:t>
            </a:r>
            <a:r>
              <a:rPr spc="-10" dirty="0"/>
              <a:t> </a:t>
            </a:r>
            <a:r>
              <a:rPr dirty="0"/>
              <a:t>Của</a:t>
            </a:r>
            <a:r>
              <a:rPr spc="-5" dirty="0"/>
              <a:t> </a:t>
            </a:r>
            <a:r>
              <a:rPr dirty="0"/>
              <a:t>DSLK</a:t>
            </a:r>
            <a:r>
              <a:rPr spc="-10" dirty="0"/>
              <a:t> </a:t>
            </a:r>
            <a:r>
              <a:rPr spc="-25" dirty="0"/>
              <a:t>Đơn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76250" marR="45720" indent="-464184">
              <a:lnSpc>
                <a:spcPts val="3020"/>
              </a:lnSpc>
              <a:spcBef>
                <a:spcPts val="480"/>
              </a:spcBef>
              <a:buFont typeface="Wingdings"/>
              <a:buChar char=""/>
              <a:tabLst>
                <a:tab pos="476250" algn="l"/>
                <a:tab pos="476884" algn="l"/>
              </a:tabLst>
            </a:pPr>
            <a:r>
              <a:rPr sz="2800" dirty="0">
                <a:solidFill>
                  <a:srgbClr val="080808"/>
                </a:solidFill>
              </a:rPr>
              <a:t>M</a:t>
            </a:r>
            <a:r>
              <a:rPr sz="2800" dirty="0"/>
              <a:t>ỗi</a:t>
            </a:r>
            <a:r>
              <a:rPr sz="2800" spc="-35" dirty="0"/>
              <a:t> </a:t>
            </a:r>
            <a:r>
              <a:rPr sz="2800" dirty="0"/>
              <a:t>phần</a:t>
            </a:r>
            <a:r>
              <a:rPr sz="2800" spc="-45" dirty="0"/>
              <a:t> </a:t>
            </a:r>
            <a:r>
              <a:rPr sz="2800" dirty="0"/>
              <a:t>tử</a:t>
            </a:r>
            <a:r>
              <a:rPr sz="2800" spc="-45" dirty="0"/>
              <a:t> </a:t>
            </a:r>
            <a:r>
              <a:rPr sz="2800" dirty="0"/>
              <a:t>liên</a:t>
            </a:r>
            <a:r>
              <a:rPr sz="2800" spc="-50" dirty="0"/>
              <a:t> </a:t>
            </a:r>
            <a:r>
              <a:rPr sz="2800" dirty="0"/>
              <a:t>kết</a:t>
            </a:r>
            <a:r>
              <a:rPr sz="2800" spc="-55" dirty="0"/>
              <a:t> </a:t>
            </a:r>
            <a:r>
              <a:rPr sz="2800" dirty="0"/>
              <a:t>với</a:t>
            </a:r>
            <a:r>
              <a:rPr sz="2800" spc="-50" dirty="0"/>
              <a:t> </a:t>
            </a:r>
            <a:r>
              <a:rPr sz="2800" dirty="0"/>
              <a:t>phần</a:t>
            </a:r>
            <a:r>
              <a:rPr sz="2800" spc="-35" dirty="0"/>
              <a:t> </a:t>
            </a:r>
            <a:r>
              <a:rPr sz="2800" dirty="0"/>
              <a:t>tử</a:t>
            </a:r>
            <a:r>
              <a:rPr sz="2800" spc="-50" dirty="0"/>
              <a:t> </a:t>
            </a:r>
            <a:r>
              <a:rPr sz="2800" dirty="0"/>
              <a:t>đứng</a:t>
            </a:r>
            <a:r>
              <a:rPr sz="2800" spc="-35" dirty="0"/>
              <a:t> </a:t>
            </a:r>
            <a:r>
              <a:rPr sz="2800" dirty="0"/>
              <a:t>liền</a:t>
            </a:r>
            <a:r>
              <a:rPr sz="2800" spc="-35" dirty="0"/>
              <a:t> </a:t>
            </a:r>
            <a:r>
              <a:rPr sz="2800" dirty="0"/>
              <a:t>sau</a:t>
            </a:r>
            <a:r>
              <a:rPr sz="2800" spc="-55" dirty="0"/>
              <a:t> </a:t>
            </a:r>
            <a:r>
              <a:rPr sz="2800" spc="-10" dirty="0"/>
              <a:t>trong </a:t>
            </a:r>
            <a:r>
              <a:rPr sz="2800" dirty="0"/>
              <a:t>danh</a:t>
            </a:r>
            <a:r>
              <a:rPr sz="2800" spc="-65" dirty="0"/>
              <a:t> </a:t>
            </a:r>
            <a:r>
              <a:rPr sz="2800" spc="-20" dirty="0"/>
              <a:t>sách</a:t>
            </a:r>
            <a:endParaRPr sz="2800"/>
          </a:p>
          <a:p>
            <a:pPr marL="476250" marR="5080" indent="-464184">
              <a:lnSpc>
                <a:spcPts val="3020"/>
              </a:lnSpc>
              <a:spcBef>
                <a:spcPts val="1350"/>
              </a:spcBef>
              <a:buFont typeface="Wingdings"/>
              <a:buChar char=""/>
              <a:tabLst>
                <a:tab pos="476250" algn="l"/>
                <a:tab pos="476884" algn="l"/>
              </a:tabLst>
            </a:pPr>
            <a:r>
              <a:rPr sz="2800" dirty="0"/>
              <a:t>Mỗi</a:t>
            </a:r>
            <a:r>
              <a:rPr sz="2800" spc="-35" dirty="0"/>
              <a:t> </a:t>
            </a:r>
            <a:r>
              <a:rPr sz="2800" dirty="0"/>
              <a:t>phần</a:t>
            </a:r>
            <a:r>
              <a:rPr sz="2800" spc="-45" dirty="0"/>
              <a:t> </a:t>
            </a:r>
            <a:r>
              <a:rPr sz="2800" dirty="0"/>
              <a:t>tử</a:t>
            </a:r>
            <a:r>
              <a:rPr sz="2800" spc="-45" dirty="0"/>
              <a:t> </a:t>
            </a:r>
            <a:r>
              <a:rPr sz="2800" dirty="0"/>
              <a:t>trong</a:t>
            </a:r>
            <a:r>
              <a:rPr sz="2800" spc="-50" dirty="0"/>
              <a:t> </a:t>
            </a:r>
            <a:r>
              <a:rPr sz="2800" dirty="0"/>
              <a:t>danh</a:t>
            </a:r>
            <a:r>
              <a:rPr sz="2800" spc="-35" dirty="0"/>
              <a:t> </a:t>
            </a:r>
            <a:r>
              <a:rPr sz="2800" dirty="0"/>
              <a:t>sách</a:t>
            </a:r>
            <a:r>
              <a:rPr sz="2800" spc="-55" dirty="0"/>
              <a:t> </a:t>
            </a:r>
            <a:r>
              <a:rPr sz="2800" dirty="0"/>
              <a:t>liên</a:t>
            </a:r>
            <a:r>
              <a:rPr sz="2800" spc="-50" dirty="0"/>
              <a:t> </a:t>
            </a:r>
            <a:r>
              <a:rPr sz="2800" dirty="0"/>
              <a:t>kết</a:t>
            </a:r>
            <a:r>
              <a:rPr sz="2800" spc="-55" dirty="0"/>
              <a:t> </a:t>
            </a:r>
            <a:r>
              <a:rPr sz="2800" dirty="0"/>
              <a:t>đơn</a:t>
            </a:r>
            <a:r>
              <a:rPr sz="2800" spc="-35" dirty="0"/>
              <a:t> </a:t>
            </a:r>
            <a:r>
              <a:rPr sz="2800" dirty="0"/>
              <a:t>là</a:t>
            </a:r>
            <a:r>
              <a:rPr sz="2800" spc="-50" dirty="0"/>
              <a:t> </a:t>
            </a:r>
            <a:r>
              <a:rPr sz="2800" dirty="0"/>
              <a:t>một</a:t>
            </a:r>
            <a:r>
              <a:rPr sz="2800" spc="-35" dirty="0"/>
              <a:t> </a:t>
            </a:r>
            <a:r>
              <a:rPr sz="2800" spc="-25" dirty="0"/>
              <a:t>cấu </a:t>
            </a:r>
            <a:r>
              <a:rPr sz="2800" dirty="0"/>
              <a:t>trúc</a:t>
            </a:r>
            <a:r>
              <a:rPr sz="2800" spc="-45" dirty="0"/>
              <a:t> </a:t>
            </a:r>
            <a:r>
              <a:rPr sz="2800" dirty="0"/>
              <a:t>có</a:t>
            </a:r>
            <a:r>
              <a:rPr sz="2800" spc="-45" dirty="0"/>
              <a:t> </a:t>
            </a:r>
            <a:r>
              <a:rPr sz="2800" dirty="0"/>
              <a:t>hai</a:t>
            </a:r>
            <a:r>
              <a:rPr sz="2800" spc="-45" dirty="0"/>
              <a:t> </a:t>
            </a:r>
            <a:r>
              <a:rPr sz="2800" dirty="0"/>
              <a:t>thành</a:t>
            </a:r>
            <a:r>
              <a:rPr sz="2800" spc="-40" dirty="0"/>
              <a:t> </a:t>
            </a:r>
            <a:r>
              <a:rPr sz="2800" spc="-20" dirty="0"/>
              <a:t>phần</a:t>
            </a:r>
            <a:endParaRPr sz="2800"/>
          </a:p>
          <a:p>
            <a:pPr marL="1036955" marR="376555" lvl="1" indent="-447040">
              <a:lnSpc>
                <a:spcPts val="3020"/>
              </a:lnSpc>
              <a:spcBef>
                <a:spcPts val="1355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b="1" i="1" dirty="0">
                <a:latin typeface="Arial"/>
                <a:cs typeface="Arial"/>
              </a:rPr>
              <a:t>Thành</a:t>
            </a:r>
            <a:r>
              <a:rPr sz="2800" b="1" i="1" spc="-3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phần</a:t>
            </a:r>
            <a:r>
              <a:rPr sz="2800" b="1" i="1" spc="-3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dữ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liệu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Lưu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trữ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thông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bản </a:t>
            </a:r>
            <a:r>
              <a:rPr sz="2800" dirty="0">
                <a:latin typeface="Arial"/>
                <a:cs typeface="Arial"/>
              </a:rPr>
              <a:t>thân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tử</a:t>
            </a:r>
            <a:endParaRPr sz="2800">
              <a:latin typeface="Arial"/>
              <a:cs typeface="Arial"/>
            </a:endParaRPr>
          </a:p>
          <a:p>
            <a:pPr marL="1036955" marR="132080" lvl="1" indent="-447040">
              <a:lnSpc>
                <a:spcPts val="3030"/>
              </a:lnSpc>
              <a:spcBef>
                <a:spcPts val="1345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b="1" i="1" dirty="0">
                <a:latin typeface="Arial"/>
                <a:cs typeface="Arial"/>
              </a:rPr>
              <a:t>Thành</a:t>
            </a:r>
            <a:r>
              <a:rPr sz="2800" b="1" i="1" spc="-3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phần</a:t>
            </a:r>
            <a:r>
              <a:rPr sz="2800" b="1" i="1" spc="-4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liên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kết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Lưu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địa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chỉ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đứng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hoặc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NULL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nếu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là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8598" y="6275323"/>
            <a:ext cx="2865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phần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cuối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d</a:t>
            </a:r>
            <a:r>
              <a:rPr sz="2800" spc="-20" dirty="0">
                <a:latin typeface="Arial"/>
                <a:cs typeface="Arial"/>
              </a:rPr>
              <a:t>a</a:t>
            </a:r>
            <a:r>
              <a:rPr sz="2800" spc="-35" dirty="0">
                <a:latin typeface="Arial"/>
                <a:cs typeface="Arial"/>
              </a:rPr>
              <a:t>n</a:t>
            </a:r>
            <a:r>
              <a:rPr sz="2800" spc="-1340" dirty="0">
                <a:latin typeface="Arial"/>
                <a:cs typeface="Arial"/>
              </a:rPr>
              <a:t>h</a:t>
            </a:r>
            <a:r>
              <a:rPr sz="1800" b="1" spc="-15" baseline="6944" dirty="0">
                <a:latin typeface="Arial"/>
                <a:cs typeface="Arial"/>
              </a:rPr>
              <a:t>2</a:t>
            </a:r>
            <a:endParaRPr sz="1800" baseline="6944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54033" y="1491805"/>
            <a:ext cx="695325" cy="477520"/>
            <a:chOff x="2554033" y="1491805"/>
            <a:chExt cx="695325" cy="47752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8795" y="1496567"/>
              <a:ext cx="685800" cy="4678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58795" y="1496567"/>
              <a:ext cx="685800" cy="467995"/>
            </a:xfrm>
            <a:custGeom>
              <a:avLst/>
              <a:gdLst/>
              <a:ahLst/>
              <a:cxnLst/>
              <a:rect l="l" t="t" r="r" b="b"/>
              <a:pathLst>
                <a:path w="685800" h="467994">
                  <a:moveTo>
                    <a:pt x="0" y="467867"/>
                  </a:moveTo>
                  <a:lnTo>
                    <a:pt x="685800" y="467867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4678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742692" y="1510665"/>
            <a:ext cx="320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x0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30433" y="1686877"/>
            <a:ext cx="824865" cy="477520"/>
            <a:chOff x="4230433" y="1686877"/>
            <a:chExt cx="824865" cy="47752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5196" y="1691639"/>
              <a:ext cx="815339" cy="4678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35196" y="1691639"/>
              <a:ext cx="815340" cy="467995"/>
            </a:xfrm>
            <a:custGeom>
              <a:avLst/>
              <a:gdLst/>
              <a:ahLst/>
              <a:cxnLst/>
              <a:rect l="l" t="t" r="r" b="b"/>
              <a:pathLst>
                <a:path w="815339" h="467994">
                  <a:moveTo>
                    <a:pt x="0" y="467867"/>
                  </a:moveTo>
                  <a:lnTo>
                    <a:pt x="815339" y="467867"/>
                  </a:lnTo>
                  <a:lnTo>
                    <a:pt x="815339" y="0"/>
                  </a:lnTo>
                  <a:lnTo>
                    <a:pt x="0" y="0"/>
                  </a:lnTo>
                  <a:lnTo>
                    <a:pt x="0" y="4678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83100" y="1705432"/>
            <a:ext cx="320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59233" y="1263205"/>
            <a:ext cx="695325" cy="477520"/>
            <a:chOff x="6059233" y="1263205"/>
            <a:chExt cx="695325" cy="47752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3996" y="1267967"/>
              <a:ext cx="685800" cy="4678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63996" y="1267967"/>
              <a:ext cx="685800" cy="467995"/>
            </a:xfrm>
            <a:custGeom>
              <a:avLst/>
              <a:gdLst/>
              <a:ahLst/>
              <a:cxnLst/>
              <a:rect l="l" t="t" r="r" b="b"/>
              <a:pathLst>
                <a:path w="685800" h="467994">
                  <a:moveTo>
                    <a:pt x="0" y="467867"/>
                  </a:moveTo>
                  <a:lnTo>
                    <a:pt x="685800" y="467867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4678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248146" y="1282065"/>
            <a:ext cx="320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869745" y="1587817"/>
            <a:ext cx="695325" cy="476250"/>
            <a:chOff x="7869745" y="1587817"/>
            <a:chExt cx="695325" cy="476250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4507" y="1592580"/>
              <a:ext cx="685800" cy="4663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874507" y="1592580"/>
              <a:ext cx="685800" cy="466725"/>
            </a:xfrm>
            <a:custGeom>
              <a:avLst/>
              <a:gdLst/>
              <a:ahLst/>
              <a:cxnLst/>
              <a:rect l="l" t="t" r="r" b="b"/>
              <a:pathLst>
                <a:path w="685800" h="466725">
                  <a:moveTo>
                    <a:pt x="0" y="466344"/>
                  </a:moveTo>
                  <a:lnTo>
                    <a:pt x="685800" y="466344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4663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058404" y="1605788"/>
            <a:ext cx="320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67688" y="1464436"/>
            <a:ext cx="6306185" cy="498475"/>
          </a:xfrm>
          <a:custGeom>
            <a:avLst/>
            <a:gdLst/>
            <a:ahLst/>
            <a:cxnLst/>
            <a:rect l="l" t="t" r="r" b="b"/>
            <a:pathLst>
              <a:path w="6306184" h="498475">
                <a:moveTo>
                  <a:pt x="985697" y="264160"/>
                </a:moveTo>
                <a:lnTo>
                  <a:pt x="952627" y="264160"/>
                </a:lnTo>
                <a:lnTo>
                  <a:pt x="939863" y="264160"/>
                </a:lnTo>
                <a:lnTo>
                  <a:pt x="937514" y="294767"/>
                </a:lnTo>
                <a:lnTo>
                  <a:pt x="985697" y="264160"/>
                </a:lnTo>
                <a:close/>
              </a:path>
              <a:path w="6306184" h="498475">
                <a:moveTo>
                  <a:pt x="991108" y="260731"/>
                </a:moveTo>
                <a:lnTo>
                  <a:pt x="943356" y="218821"/>
                </a:lnTo>
                <a:lnTo>
                  <a:pt x="940917" y="250482"/>
                </a:lnTo>
                <a:lnTo>
                  <a:pt x="1016" y="178181"/>
                </a:lnTo>
                <a:lnTo>
                  <a:pt x="0" y="190881"/>
                </a:lnTo>
                <a:lnTo>
                  <a:pt x="939939" y="263194"/>
                </a:lnTo>
                <a:lnTo>
                  <a:pt x="952703" y="263194"/>
                </a:lnTo>
                <a:lnTo>
                  <a:pt x="987234" y="263194"/>
                </a:lnTo>
                <a:lnTo>
                  <a:pt x="991108" y="260731"/>
                </a:lnTo>
                <a:close/>
              </a:path>
              <a:path w="6306184" h="498475">
                <a:moveTo>
                  <a:pt x="2178151" y="360299"/>
                </a:moveTo>
                <a:lnTo>
                  <a:pt x="2177999" y="359410"/>
                </a:lnTo>
                <a:lnTo>
                  <a:pt x="2177707" y="357632"/>
                </a:lnTo>
                <a:lnTo>
                  <a:pt x="2177669" y="356743"/>
                </a:lnTo>
                <a:lnTo>
                  <a:pt x="2177542" y="356489"/>
                </a:lnTo>
                <a:lnTo>
                  <a:pt x="2177161" y="355727"/>
                </a:lnTo>
                <a:lnTo>
                  <a:pt x="2176361" y="353949"/>
                </a:lnTo>
                <a:lnTo>
                  <a:pt x="2175967" y="353060"/>
                </a:lnTo>
                <a:lnTo>
                  <a:pt x="2175129" y="351155"/>
                </a:lnTo>
                <a:lnTo>
                  <a:pt x="2174875" y="350774"/>
                </a:lnTo>
                <a:lnTo>
                  <a:pt x="2174748" y="350393"/>
                </a:lnTo>
                <a:lnTo>
                  <a:pt x="2174367" y="350012"/>
                </a:lnTo>
                <a:lnTo>
                  <a:pt x="2170938" y="345440"/>
                </a:lnTo>
                <a:lnTo>
                  <a:pt x="2170811" y="345059"/>
                </a:lnTo>
                <a:lnTo>
                  <a:pt x="2170557" y="344805"/>
                </a:lnTo>
                <a:lnTo>
                  <a:pt x="2170176" y="344551"/>
                </a:lnTo>
                <a:lnTo>
                  <a:pt x="2164842" y="339598"/>
                </a:lnTo>
                <a:lnTo>
                  <a:pt x="2121154" y="316865"/>
                </a:lnTo>
                <a:lnTo>
                  <a:pt x="2082419" y="304546"/>
                </a:lnTo>
                <a:lnTo>
                  <a:pt x="2035810" y="293116"/>
                </a:lnTo>
                <a:lnTo>
                  <a:pt x="1943227" y="276987"/>
                </a:lnTo>
                <a:lnTo>
                  <a:pt x="1902206" y="271907"/>
                </a:lnTo>
                <a:lnTo>
                  <a:pt x="1859280" y="267335"/>
                </a:lnTo>
                <a:lnTo>
                  <a:pt x="1814957" y="263779"/>
                </a:lnTo>
                <a:lnTo>
                  <a:pt x="1769491" y="261112"/>
                </a:lnTo>
                <a:lnTo>
                  <a:pt x="1723390" y="259588"/>
                </a:lnTo>
                <a:lnTo>
                  <a:pt x="1677035" y="258953"/>
                </a:lnTo>
                <a:lnTo>
                  <a:pt x="1676781" y="271653"/>
                </a:lnTo>
                <a:lnTo>
                  <a:pt x="1723263" y="272161"/>
                </a:lnTo>
                <a:lnTo>
                  <a:pt x="1769110" y="273812"/>
                </a:lnTo>
                <a:lnTo>
                  <a:pt x="1814195" y="276479"/>
                </a:lnTo>
                <a:lnTo>
                  <a:pt x="1858264" y="280035"/>
                </a:lnTo>
                <a:lnTo>
                  <a:pt x="1900809" y="284480"/>
                </a:lnTo>
                <a:lnTo>
                  <a:pt x="1941703" y="289560"/>
                </a:lnTo>
                <a:lnTo>
                  <a:pt x="1980184" y="295529"/>
                </a:lnTo>
                <a:lnTo>
                  <a:pt x="2049399" y="309118"/>
                </a:lnTo>
                <a:lnTo>
                  <a:pt x="2092706" y="320675"/>
                </a:lnTo>
                <a:lnTo>
                  <a:pt x="2136648" y="337185"/>
                </a:lnTo>
                <a:lnTo>
                  <a:pt x="2165362" y="360299"/>
                </a:lnTo>
                <a:lnTo>
                  <a:pt x="2165489" y="360299"/>
                </a:lnTo>
                <a:lnTo>
                  <a:pt x="2178151" y="360299"/>
                </a:lnTo>
                <a:close/>
              </a:path>
              <a:path w="6306184" h="498475">
                <a:moveTo>
                  <a:pt x="2659507" y="466344"/>
                </a:moveTo>
                <a:lnTo>
                  <a:pt x="2629281" y="466344"/>
                </a:lnTo>
                <a:lnTo>
                  <a:pt x="2616619" y="466344"/>
                </a:lnTo>
                <a:lnTo>
                  <a:pt x="2616200" y="497967"/>
                </a:lnTo>
                <a:lnTo>
                  <a:pt x="2659507" y="466344"/>
                </a:lnTo>
                <a:close/>
              </a:path>
              <a:path w="6306184" h="498475">
                <a:moveTo>
                  <a:pt x="2667508" y="460502"/>
                </a:moveTo>
                <a:lnTo>
                  <a:pt x="2617216" y="421767"/>
                </a:lnTo>
                <a:lnTo>
                  <a:pt x="2616784" y="453263"/>
                </a:lnTo>
                <a:lnTo>
                  <a:pt x="2575433" y="451993"/>
                </a:lnTo>
                <a:lnTo>
                  <a:pt x="2530348" y="449326"/>
                </a:lnTo>
                <a:lnTo>
                  <a:pt x="2486279" y="445897"/>
                </a:lnTo>
                <a:lnTo>
                  <a:pt x="2443734" y="441452"/>
                </a:lnTo>
                <a:lnTo>
                  <a:pt x="2402840" y="436245"/>
                </a:lnTo>
                <a:lnTo>
                  <a:pt x="2364232" y="430403"/>
                </a:lnTo>
                <a:lnTo>
                  <a:pt x="2311273" y="420370"/>
                </a:lnTo>
                <a:lnTo>
                  <a:pt x="2265426" y="409194"/>
                </a:lnTo>
                <a:lnTo>
                  <a:pt x="2227834" y="397129"/>
                </a:lnTo>
                <a:lnTo>
                  <a:pt x="2193163" y="380492"/>
                </a:lnTo>
                <a:lnTo>
                  <a:pt x="2183739" y="372872"/>
                </a:lnTo>
                <a:lnTo>
                  <a:pt x="2183028" y="372249"/>
                </a:lnTo>
                <a:lnTo>
                  <a:pt x="2182838" y="371983"/>
                </a:lnTo>
                <a:lnTo>
                  <a:pt x="2180933" y="369443"/>
                </a:lnTo>
                <a:lnTo>
                  <a:pt x="2180679" y="369112"/>
                </a:lnTo>
                <a:lnTo>
                  <a:pt x="2180298" y="368300"/>
                </a:lnTo>
                <a:lnTo>
                  <a:pt x="2179459" y="366522"/>
                </a:lnTo>
                <a:lnTo>
                  <a:pt x="2179040" y="365633"/>
                </a:lnTo>
                <a:lnTo>
                  <a:pt x="2178913" y="364871"/>
                </a:lnTo>
                <a:lnTo>
                  <a:pt x="2178278" y="361061"/>
                </a:lnTo>
                <a:lnTo>
                  <a:pt x="2165731" y="361061"/>
                </a:lnTo>
                <a:lnTo>
                  <a:pt x="2165489" y="361061"/>
                </a:lnTo>
                <a:lnTo>
                  <a:pt x="2166696" y="368300"/>
                </a:lnTo>
                <a:lnTo>
                  <a:pt x="2166759" y="369112"/>
                </a:lnTo>
                <a:lnTo>
                  <a:pt x="2167001" y="369697"/>
                </a:lnTo>
                <a:lnTo>
                  <a:pt x="2167255" y="370205"/>
                </a:lnTo>
                <a:lnTo>
                  <a:pt x="2169287" y="374777"/>
                </a:lnTo>
                <a:lnTo>
                  <a:pt x="2169541" y="375158"/>
                </a:lnTo>
                <a:lnTo>
                  <a:pt x="2169668" y="375539"/>
                </a:lnTo>
                <a:lnTo>
                  <a:pt x="2169922" y="375920"/>
                </a:lnTo>
                <a:lnTo>
                  <a:pt x="2202307" y="400050"/>
                </a:lnTo>
                <a:lnTo>
                  <a:pt x="2248027" y="417322"/>
                </a:lnTo>
                <a:lnTo>
                  <a:pt x="2292096" y="429133"/>
                </a:lnTo>
                <a:lnTo>
                  <a:pt x="2343658" y="439674"/>
                </a:lnTo>
                <a:lnTo>
                  <a:pt x="2381377" y="446024"/>
                </a:lnTo>
                <a:lnTo>
                  <a:pt x="2442083" y="454025"/>
                </a:lnTo>
                <a:lnTo>
                  <a:pt x="2485009" y="458470"/>
                </a:lnTo>
                <a:lnTo>
                  <a:pt x="2529332" y="462026"/>
                </a:lnTo>
                <a:lnTo>
                  <a:pt x="2574798" y="464693"/>
                </a:lnTo>
                <a:lnTo>
                  <a:pt x="2616619" y="465963"/>
                </a:lnTo>
                <a:lnTo>
                  <a:pt x="2629281" y="465963"/>
                </a:lnTo>
                <a:lnTo>
                  <a:pt x="2660027" y="465963"/>
                </a:lnTo>
                <a:lnTo>
                  <a:pt x="2667508" y="460502"/>
                </a:lnTo>
                <a:close/>
              </a:path>
              <a:path w="6306184" h="498475">
                <a:moveTo>
                  <a:pt x="4497197" y="36703"/>
                </a:moveTo>
                <a:lnTo>
                  <a:pt x="4489843" y="31496"/>
                </a:lnTo>
                <a:lnTo>
                  <a:pt x="4445381" y="0"/>
                </a:lnTo>
                <a:lnTo>
                  <a:pt x="4446282" y="32080"/>
                </a:lnTo>
                <a:lnTo>
                  <a:pt x="4401693" y="35179"/>
                </a:lnTo>
                <a:lnTo>
                  <a:pt x="4355084" y="40894"/>
                </a:lnTo>
                <a:lnTo>
                  <a:pt x="4309364" y="48641"/>
                </a:lnTo>
                <a:lnTo>
                  <a:pt x="4265295" y="58420"/>
                </a:lnTo>
                <a:lnTo>
                  <a:pt x="4223131" y="69723"/>
                </a:lnTo>
                <a:lnTo>
                  <a:pt x="4182999" y="82804"/>
                </a:lnTo>
                <a:lnTo>
                  <a:pt x="4145534" y="97155"/>
                </a:lnTo>
                <a:lnTo>
                  <a:pt x="4094988" y="121031"/>
                </a:lnTo>
                <a:lnTo>
                  <a:pt x="4052189" y="147447"/>
                </a:lnTo>
                <a:lnTo>
                  <a:pt x="4018407" y="176022"/>
                </a:lnTo>
                <a:lnTo>
                  <a:pt x="3995039" y="206248"/>
                </a:lnTo>
                <a:lnTo>
                  <a:pt x="3982897" y="249174"/>
                </a:lnTo>
                <a:lnTo>
                  <a:pt x="3982339" y="257175"/>
                </a:lnTo>
                <a:lnTo>
                  <a:pt x="3980307" y="266319"/>
                </a:lnTo>
                <a:lnTo>
                  <a:pt x="3959606" y="303276"/>
                </a:lnTo>
                <a:lnTo>
                  <a:pt x="3931031" y="330581"/>
                </a:lnTo>
                <a:lnTo>
                  <a:pt x="3892804" y="356743"/>
                </a:lnTo>
                <a:lnTo>
                  <a:pt x="3845941" y="380873"/>
                </a:lnTo>
                <a:lnTo>
                  <a:pt x="3810635" y="395605"/>
                </a:lnTo>
                <a:lnTo>
                  <a:pt x="3772662" y="409194"/>
                </a:lnTo>
                <a:lnTo>
                  <a:pt x="3711067" y="426593"/>
                </a:lnTo>
                <a:lnTo>
                  <a:pt x="3667760" y="436118"/>
                </a:lnTo>
                <a:lnTo>
                  <a:pt x="3622802" y="443738"/>
                </a:lnTo>
                <a:lnTo>
                  <a:pt x="3576828" y="449453"/>
                </a:lnTo>
                <a:lnTo>
                  <a:pt x="3529965" y="453009"/>
                </a:lnTo>
                <a:lnTo>
                  <a:pt x="3482721" y="454279"/>
                </a:lnTo>
                <a:lnTo>
                  <a:pt x="3482975" y="466852"/>
                </a:lnTo>
                <a:lnTo>
                  <a:pt x="3530473" y="465709"/>
                </a:lnTo>
                <a:lnTo>
                  <a:pt x="3577844" y="462153"/>
                </a:lnTo>
                <a:lnTo>
                  <a:pt x="3624453" y="456438"/>
                </a:lnTo>
                <a:lnTo>
                  <a:pt x="3669919" y="448691"/>
                </a:lnTo>
                <a:lnTo>
                  <a:pt x="3713861" y="438912"/>
                </a:lnTo>
                <a:lnTo>
                  <a:pt x="3756025" y="427609"/>
                </a:lnTo>
                <a:lnTo>
                  <a:pt x="3796030" y="414528"/>
                </a:lnTo>
                <a:lnTo>
                  <a:pt x="3833368" y="400304"/>
                </a:lnTo>
                <a:lnTo>
                  <a:pt x="3883787" y="376301"/>
                </a:lnTo>
                <a:lnTo>
                  <a:pt x="3926332" y="350012"/>
                </a:lnTo>
                <a:lnTo>
                  <a:pt x="3959987" y="321564"/>
                </a:lnTo>
                <a:lnTo>
                  <a:pt x="3988435" y="281178"/>
                </a:lnTo>
                <a:lnTo>
                  <a:pt x="3996436" y="239268"/>
                </a:lnTo>
                <a:lnTo>
                  <a:pt x="3998468" y="230251"/>
                </a:lnTo>
                <a:lnTo>
                  <a:pt x="4019423" y="193675"/>
                </a:lnTo>
                <a:lnTo>
                  <a:pt x="4047998" y="166497"/>
                </a:lnTo>
                <a:lnTo>
                  <a:pt x="4086352" y="140462"/>
                </a:lnTo>
                <a:lnTo>
                  <a:pt x="4133215" y="116205"/>
                </a:lnTo>
                <a:lnTo>
                  <a:pt x="4168648" y="101600"/>
                </a:lnTo>
                <a:lnTo>
                  <a:pt x="4206748" y="88011"/>
                </a:lnTo>
                <a:lnTo>
                  <a:pt x="4268597" y="70612"/>
                </a:lnTo>
                <a:lnTo>
                  <a:pt x="4312158" y="61087"/>
                </a:lnTo>
                <a:lnTo>
                  <a:pt x="4357116" y="53467"/>
                </a:lnTo>
                <a:lnTo>
                  <a:pt x="4403217" y="47752"/>
                </a:lnTo>
                <a:lnTo>
                  <a:pt x="4446638" y="44716"/>
                </a:lnTo>
                <a:lnTo>
                  <a:pt x="4447540" y="76200"/>
                </a:lnTo>
                <a:lnTo>
                  <a:pt x="4497197" y="36703"/>
                </a:lnTo>
                <a:close/>
              </a:path>
              <a:path w="6306184" h="498475">
                <a:moveTo>
                  <a:pt x="5749772" y="192290"/>
                </a:moveTo>
                <a:lnTo>
                  <a:pt x="5749722" y="191770"/>
                </a:lnTo>
                <a:lnTo>
                  <a:pt x="5749544" y="190246"/>
                </a:lnTo>
                <a:lnTo>
                  <a:pt x="5749544" y="189865"/>
                </a:lnTo>
                <a:lnTo>
                  <a:pt x="5748096" y="185420"/>
                </a:lnTo>
                <a:lnTo>
                  <a:pt x="5746623" y="180848"/>
                </a:lnTo>
                <a:lnTo>
                  <a:pt x="5745632" y="178943"/>
                </a:lnTo>
                <a:lnTo>
                  <a:pt x="5742305" y="172466"/>
                </a:lnTo>
                <a:lnTo>
                  <a:pt x="5742051" y="172212"/>
                </a:lnTo>
                <a:lnTo>
                  <a:pt x="5736082" y="164084"/>
                </a:lnTo>
                <a:lnTo>
                  <a:pt x="5698998" y="133731"/>
                </a:lnTo>
                <a:lnTo>
                  <a:pt x="5658358" y="112522"/>
                </a:lnTo>
                <a:lnTo>
                  <a:pt x="5608193" y="93218"/>
                </a:lnTo>
                <a:lnTo>
                  <a:pt x="5570093" y="81153"/>
                </a:lnTo>
                <a:lnTo>
                  <a:pt x="5528818" y="70231"/>
                </a:lnTo>
                <a:lnTo>
                  <a:pt x="5484622" y="60325"/>
                </a:lnTo>
                <a:lnTo>
                  <a:pt x="5437886" y="51689"/>
                </a:lnTo>
                <a:lnTo>
                  <a:pt x="5389118" y="44323"/>
                </a:lnTo>
                <a:lnTo>
                  <a:pt x="5338826" y="38354"/>
                </a:lnTo>
                <a:lnTo>
                  <a:pt x="5287264" y="34036"/>
                </a:lnTo>
                <a:lnTo>
                  <a:pt x="5234813" y="31369"/>
                </a:lnTo>
                <a:lnTo>
                  <a:pt x="5182235" y="30353"/>
                </a:lnTo>
                <a:lnTo>
                  <a:pt x="5181981" y="43053"/>
                </a:lnTo>
                <a:lnTo>
                  <a:pt x="5234559" y="43942"/>
                </a:lnTo>
                <a:lnTo>
                  <a:pt x="5286502" y="46609"/>
                </a:lnTo>
                <a:lnTo>
                  <a:pt x="5337810" y="51054"/>
                </a:lnTo>
                <a:lnTo>
                  <a:pt x="5387721" y="56896"/>
                </a:lnTo>
                <a:lnTo>
                  <a:pt x="5436108" y="64262"/>
                </a:lnTo>
                <a:lnTo>
                  <a:pt x="5482209" y="72898"/>
                </a:lnTo>
                <a:lnTo>
                  <a:pt x="5525897" y="82550"/>
                </a:lnTo>
                <a:lnTo>
                  <a:pt x="5566791" y="93345"/>
                </a:lnTo>
                <a:lnTo>
                  <a:pt x="5604256" y="105156"/>
                </a:lnTo>
                <a:lnTo>
                  <a:pt x="5653405" y="124333"/>
                </a:lnTo>
                <a:lnTo>
                  <a:pt x="5692648" y="144653"/>
                </a:lnTo>
                <a:lnTo>
                  <a:pt x="5726811" y="172720"/>
                </a:lnTo>
                <a:lnTo>
                  <a:pt x="5731649" y="179705"/>
                </a:lnTo>
                <a:lnTo>
                  <a:pt x="5735053" y="186182"/>
                </a:lnTo>
                <a:lnTo>
                  <a:pt x="5735129" y="186436"/>
                </a:lnTo>
                <a:lnTo>
                  <a:pt x="5737022" y="192290"/>
                </a:lnTo>
                <a:lnTo>
                  <a:pt x="5749772" y="192290"/>
                </a:lnTo>
                <a:close/>
              </a:path>
              <a:path w="6306184" h="498475">
                <a:moveTo>
                  <a:pt x="6298146" y="366268"/>
                </a:moveTo>
                <a:lnTo>
                  <a:pt x="6267831" y="366268"/>
                </a:lnTo>
                <a:lnTo>
                  <a:pt x="6255143" y="366268"/>
                </a:lnTo>
                <a:lnTo>
                  <a:pt x="6254623" y="397764"/>
                </a:lnTo>
                <a:lnTo>
                  <a:pt x="6298146" y="366268"/>
                </a:lnTo>
                <a:close/>
              </a:path>
              <a:path w="6306184" h="498475">
                <a:moveTo>
                  <a:pt x="6306058" y="360553"/>
                </a:moveTo>
                <a:lnTo>
                  <a:pt x="6255893" y="321564"/>
                </a:lnTo>
                <a:lnTo>
                  <a:pt x="6255359" y="353352"/>
                </a:lnTo>
                <a:lnTo>
                  <a:pt x="6253861" y="353314"/>
                </a:lnTo>
                <a:lnTo>
                  <a:pt x="6201791" y="350647"/>
                </a:lnTo>
                <a:lnTo>
                  <a:pt x="6150610" y="346202"/>
                </a:lnTo>
                <a:lnTo>
                  <a:pt x="6100699" y="340360"/>
                </a:lnTo>
                <a:lnTo>
                  <a:pt x="6052312" y="333121"/>
                </a:lnTo>
                <a:lnTo>
                  <a:pt x="6006084" y="324485"/>
                </a:lnTo>
                <a:lnTo>
                  <a:pt x="5962396" y="314706"/>
                </a:lnTo>
                <a:lnTo>
                  <a:pt x="5921502" y="303911"/>
                </a:lnTo>
                <a:lnTo>
                  <a:pt x="5884037" y="292100"/>
                </a:lnTo>
                <a:lnTo>
                  <a:pt x="5835015" y="273050"/>
                </a:lnTo>
                <a:lnTo>
                  <a:pt x="5795899" y="252730"/>
                </a:lnTo>
                <a:lnTo>
                  <a:pt x="5761863" y="225044"/>
                </a:lnTo>
                <a:lnTo>
                  <a:pt x="5756503" y="217551"/>
                </a:lnTo>
                <a:lnTo>
                  <a:pt x="5753506" y="211836"/>
                </a:lnTo>
                <a:lnTo>
                  <a:pt x="5753100" y="211086"/>
                </a:lnTo>
                <a:lnTo>
                  <a:pt x="5753024" y="210820"/>
                </a:lnTo>
                <a:lnTo>
                  <a:pt x="5751296" y="205486"/>
                </a:lnTo>
                <a:lnTo>
                  <a:pt x="5751131" y="204978"/>
                </a:lnTo>
                <a:lnTo>
                  <a:pt x="5751080" y="204343"/>
                </a:lnTo>
                <a:lnTo>
                  <a:pt x="5750433" y="197866"/>
                </a:lnTo>
                <a:lnTo>
                  <a:pt x="5749849" y="192913"/>
                </a:lnTo>
                <a:lnTo>
                  <a:pt x="5737225" y="192913"/>
                </a:lnTo>
                <a:lnTo>
                  <a:pt x="5737085" y="192913"/>
                </a:lnTo>
                <a:lnTo>
                  <a:pt x="5737733" y="199390"/>
                </a:lnTo>
                <a:lnTo>
                  <a:pt x="5738622" y="207010"/>
                </a:lnTo>
                <a:lnTo>
                  <a:pt x="5738622" y="207391"/>
                </a:lnTo>
                <a:lnTo>
                  <a:pt x="5741543" y="216408"/>
                </a:lnTo>
                <a:lnTo>
                  <a:pt x="5745861" y="224790"/>
                </a:lnTo>
                <a:lnTo>
                  <a:pt x="5746115" y="225044"/>
                </a:lnTo>
                <a:lnTo>
                  <a:pt x="5751576" y="232537"/>
                </a:lnTo>
                <a:lnTo>
                  <a:pt x="5788914" y="263398"/>
                </a:lnTo>
                <a:lnTo>
                  <a:pt x="5829554" y="284607"/>
                </a:lnTo>
                <a:lnTo>
                  <a:pt x="5879846" y="304038"/>
                </a:lnTo>
                <a:lnTo>
                  <a:pt x="5917946" y="316103"/>
                </a:lnTo>
                <a:lnTo>
                  <a:pt x="5959221" y="327025"/>
                </a:lnTo>
                <a:lnTo>
                  <a:pt x="6003417" y="336804"/>
                </a:lnTo>
                <a:lnTo>
                  <a:pt x="6050026" y="345567"/>
                </a:lnTo>
                <a:lnTo>
                  <a:pt x="6098794" y="352933"/>
                </a:lnTo>
                <a:lnTo>
                  <a:pt x="6149086" y="358902"/>
                </a:lnTo>
                <a:lnTo>
                  <a:pt x="6200775" y="363220"/>
                </a:lnTo>
                <a:lnTo>
                  <a:pt x="6253099" y="365887"/>
                </a:lnTo>
                <a:lnTo>
                  <a:pt x="6255143" y="365950"/>
                </a:lnTo>
                <a:lnTo>
                  <a:pt x="6267831" y="365950"/>
                </a:lnTo>
                <a:lnTo>
                  <a:pt x="6298603" y="365950"/>
                </a:lnTo>
                <a:lnTo>
                  <a:pt x="6306058" y="3605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388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25" dirty="0"/>
              <a:t> </a:t>
            </a:r>
            <a:r>
              <a:rPr dirty="0"/>
              <a:t>đặt</a:t>
            </a:r>
            <a:r>
              <a:rPr spc="-10" dirty="0"/>
              <a:t> </a:t>
            </a:r>
            <a:r>
              <a:rPr dirty="0"/>
              <a:t>thuật</a:t>
            </a:r>
            <a:r>
              <a:rPr spc="-15" dirty="0"/>
              <a:t> </a:t>
            </a:r>
            <a:r>
              <a:rPr spc="-20" dirty="0"/>
              <a:t>toán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991361"/>
            <a:ext cx="791718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5615" marR="5080" indent="-46355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250" algn="l"/>
                <a:tab pos="1147445" algn="l"/>
              </a:tabLst>
            </a:pPr>
            <a:r>
              <a:rPr sz="2800" dirty="0">
                <a:latin typeface="Arial"/>
                <a:cs typeface="Arial"/>
              </a:rPr>
              <a:t>Hủy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được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hàm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trả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1,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ngược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lại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hàm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trả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0 </a:t>
            </a:r>
            <a:r>
              <a:rPr sz="2800" spc="-25" dirty="0">
                <a:solidFill>
                  <a:srgbClr val="0000FF"/>
                </a:solidFill>
                <a:latin typeface="Arial"/>
                <a:cs typeface="Arial"/>
              </a:rPr>
              <a:t>int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800" dirty="0">
                <a:latin typeface="Arial"/>
                <a:cs typeface="Arial"/>
              </a:rPr>
              <a:t>RemoveHead(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List</a:t>
            </a:r>
            <a:r>
              <a:rPr sz="28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&amp;l,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int</a:t>
            </a:r>
            <a:r>
              <a:rPr sz="2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&amp;x)</a:t>
            </a:r>
            <a:endParaRPr sz="2800">
              <a:latin typeface="Arial"/>
              <a:cs typeface="Arial"/>
            </a:endParaRPr>
          </a:p>
          <a:p>
            <a:pPr marL="926465" marR="4124325" indent="-451484">
              <a:lnSpc>
                <a:spcPct val="100000"/>
              </a:lnSpc>
              <a:tabLst>
                <a:tab pos="926465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*p;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spc="-10" dirty="0">
                <a:latin typeface="Arial"/>
                <a:cs typeface="Arial"/>
              </a:rPr>
              <a:t>(l.pHead!=NULL)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5517" y="2698495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0298" y="2698495"/>
            <a:ext cx="530288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Arial"/>
                <a:cs typeface="Arial"/>
              </a:rPr>
              <a:t>p=l.pHead;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x=p-</a:t>
            </a:r>
            <a:r>
              <a:rPr sz="2800" dirty="0">
                <a:latin typeface="Arial"/>
                <a:cs typeface="Arial"/>
              </a:rPr>
              <a:t>&gt;Info;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//lưu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của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nút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cần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hủy</a:t>
            </a:r>
            <a:endParaRPr sz="2400">
              <a:latin typeface="Arial"/>
              <a:cs typeface="Arial"/>
            </a:endParaRPr>
          </a:p>
          <a:p>
            <a:pPr marL="12700" marR="1266825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l.pHead=l.pHead-</a:t>
            </a:r>
            <a:r>
              <a:rPr sz="2800" spc="-10" dirty="0">
                <a:latin typeface="Arial"/>
                <a:cs typeface="Arial"/>
              </a:rPr>
              <a:t>&gt;pNext;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delete</a:t>
            </a:r>
            <a:r>
              <a:rPr sz="28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p;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spc="-10" dirty="0">
                <a:latin typeface="Arial"/>
                <a:cs typeface="Arial"/>
              </a:rPr>
              <a:t>(l.pHead==NULL)</a:t>
            </a:r>
            <a:endParaRPr sz="2800">
              <a:latin typeface="Arial"/>
              <a:cs typeface="Arial"/>
            </a:endParaRPr>
          </a:p>
          <a:p>
            <a:pPr marL="12700" marR="2204720" indent="9144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Arial"/>
                <a:cs typeface="Arial"/>
              </a:rPr>
              <a:t>l.pTail=NULL;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return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5517" y="5686145"/>
            <a:ext cx="13538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return</a:t>
            </a:r>
            <a:r>
              <a:rPr sz="28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4413" y="6539890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hoạ</a:t>
            </a:r>
            <a:r>
              <a:rPr spc="-5" dirty="0"/>
              <a:t> </a:t>
            </a:r>
            <a:r>
              <a:rPr dirty="0"/>
              <a:t>thuật</a:t>
            </a:r>
            <a:r>
              <a:rPr spc="5" dirty="0"/>
              <a:t> </a:t>
            </a:r>
            <a:r>
              <a:rPr spc="-20" dirty="0"/>
              <a:t>toán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355913" y="3463861"/>
            <a:ext cx="3033395" cy="599440"/>
            <a:chOff x="2355913" y="3463861"/>
            <a:chExt cx="3033395" cy="59944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3324" y="3468623"/>
              <a:ext cx="612648" cy="5897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73324" y="34686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3468623"/>
              <a:ext cx="612648" cy="5897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60676" y="34686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60676" y="3468623"/>
              <a:ext cx="1225550" cy="577850"/>
            </a:xfrm>
            <a:custGeom>
              <a:avLst/>
              <a:gdLst/>
              <a:ahLst/>
              <a:cxnLst/>
              <a:rect l="l" t="t" r="r" b="b"/>
              <a:pathLst>
                <a:path w="1225550" h="577850">
                  <a:moveTo>
                    <a:pt x="0" y="0"/>
                  </a:moveTo>
                  <a:lnTo>
                    <a:pt x="1225296" y="0"/>
                  </a:lnTo>
                </a:path>
                <a:path w="1225550" h="577850">
                  <a:moveTo>
                    <a:pt x="0" y="577595"/>
                  </a:moveTo>
                  <a:lnTo>
                    <a:pt x="1225296" y="577595"/>
                  </a:lnTo>
                </a:path>
                <a:path w="1225550" h="577850">
                  <a:moveTo>
                    <a:pt x="0" y="0"/>
                  </a:moveTo>
                  <a:lnTo>
                    <a:pt x="0" y="577595"/>
                  </a:lnTo>
                </a:path>
                <a:path w="1225550" h="577850">
                  <a:moveTo>
                    <a:pt x="612648" y="0"/>
                  </a:moveTo>
                  <a:lnTo>
                    <a:pt x="612648" y="577595"/>
                  </a:lnTo>
                </a:path>
                <a:path w="1225550" h="577850">
                  <a:moveTo>
                    <a:pt x="1225296" y="0"/>
                  </a:moveTo>
                  <a:lnTo>
                    <a:pt x="1225296" y="57759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1644" y="3468623"/>
              <a:ext cx="612648" cy="5897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771644" y="34686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8996" y="3468623"/>
              <a:ext cx="612648" cy="5897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158996" y="34686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51557" y="3476625"/>
            <a:ext cx="27076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1340" algn="l"/>
                <a:tab pos="1811020" algn="l"/>
                <a:tab pos="2360295" algn="l"/>
              </a:tabLst>
            </a:pPr>
            <a:r>
              <a:rPr sz="3200" b="1" spc="-50" dirty="0">
                <a:latin typeface="Calibri"/>
                <a:cs typeface="Calibri"/>
              </a:rPr>
              <a:t>7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25" dirty="0">
                <a:latin typeface="Calibri"/>
                <a:cs typeface="Calibri"/>
              </a:rPr>
              <a:t>2f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6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25" dirty="0">
                <a:latin typeface="Calibri"/>
                <a:cs typeface="Calibri"/>
              </a:rPr>
              <a:t>3f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54233" y="3463861"/>
            <a:ext cx="3036570" cy="599440"/>
            <a:chOff x="4154233" y="3463861"/>
            <a:chExt cx="3036570" cy="599440"/>
          </a:xfrm>
        </p:grpSpPr>
        <p:sp>
          <p:nvSpPr>
            <p:cNvPr id="21" name="object 21"/>
            <p:cNvSpPr/>
            <p:nvPr/>
          </p:nvSpPr>
          <p:spPr>
            <a:xfrm>
              <a:off x="4158996" y="3468623"/>
              <a:ext cx="1225550" cy="577850"/>
            </a:xfrm>
            <a:custGeom>
              <a:avLst/>
              <a:gdLst/>
              <a:ahLst/>
              <a:cxnLst/>
              <a:rect l="l" t="t" r="r" b="b"/>
              <a:pathLst>
                <a:path w="1225550" h="577850">
                  <a:moveTo>
                    <a:pt x="0" y="0"/>
                  </a:moveTo>
                  <a:lnTo>
                    <a:pt x="1225295" y="0"/>
                  </a:lnTo>
                </a:path>
                <a:path w="1225550" h="577850">
                  <a:moveTo>
                    <a:pt x="0" y="577595"/>
                  </a:moveTo>
                  <a:lnTo>
                    <a:pt x="1225295" y="577595"/>
                  </a:lnTo>
                </a:path>
                <a:path w="1225550" h="577850">
                  <a:moveTo>
                    <a:pt x="0" y="0"/>
                  </a:moveTo>
                  <a:lnTo>
                    <a:pt x="0" y="577595"/>
                  </a:lnTo>
                </a:path>
                <a:path w="1225550" h="577850">
                  <a:moveTo>
                    <a:pt x="612648" y="0"/>
                  </a:moveTo>
                  <a:lnTo>
                    <a:pt x="612648" y="577595"/>
                  </a:lnTo>
                </a:path>
                <a:path w="1225550" h="577850">
                  <a:moveTo>
                    <a:pt x="1225295" y="0"/>
                  </a:moveTo>
                  <a:lnTo>
                    <a:pt x="1225295" y="57759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3012" y="3468623"/>
              <a:ext cx="612648" cy="5897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73012" y="34686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8840" y="3468623"/>
              <a:ext cx="614171" cy="5897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958840" y="3468623"/>
              <a:ext cx="614680" cy="589915"/>
            </a:xfrm>
            <a:custGeom>
              <a:avLst/>
              <a:gdLst/>
              <a:ahLst/>
              <a:cxnLst/>
              <a:rect l="l" t="t" r="r" b="b"/>
              <a:pathLst>
                <a:path w="614679" h="589914">
                  <a:moveTo>
                    <a:pt x="0" y="589788"/>
                  </a:moveTo>
                  <a:lnTo>
                    <a:pt x="614171" y="589788"/>
                  </a:lnTo>
                  <a:lnTo>
                    <a:pt x="614171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51245" y="3476625"/>
            <a:ext cx="908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0705" algn="l"/>
              </a:tabLst>
            </a:pPr>
            <a:r>
              <a:rPr sz="3200" b="1" spc="-50" dirty="0">
                <a:latin typeface="Calibri"/>
                <a:cs typeface="Calibri"/>
              </a:rPr>
              <a:t>3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25" dirty="0">
                <a:latin typeface="Calibri"/>
                <a:cs typeface="Calibri"/>
              </a:rPr>
              <a:t>4f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54077" y="3463861"/>
            <a:ext cx="2966085" cy="611505"/>
            <a:chOff x="5954077" y="3463861"/>
            <a:chExt cx="2966085" cy="611505"/>
          </a:xfrm>
        </p:grpSpPr>
        <p:sp>
          <p:nvSpPr>
            <p:cNvPr id="28" name="object 28"/>
            <p:cNvSpPr/>
            <p:nvPr/>
          </p:nvSpPr>
          <p:spPr>
            <a:xfrm>
              <a:off x="5958840" y="3468623"/>
              <a:ext cx="1226820" cy="577850"/>
            </a:xfrm>
            <a:custGeom>
              <a:avLst/>
              <a:gdLst/>
              <a:ahLst/>
              <a:cxnLst/>
              <a:rect l="l" t="t" r="r" b="b"/>
              <a:pathLst>
                <a:path w="1226820" h="577850">
                  <a:moveTo>
                    <a:pt x="0" y="0"/>
                  </a:moveTo>
                  <a:lnTo>
                    <a:pt x="1226819" y="0"/>
                  </a:lnTo>
                </a:path>
                <a:path w="1226820" h="577850">
                  <a:moveTo>
                    <a:pt x="0" y="577595"/>
                  </a:moveTo>
                  <a:lnTo>
                    <a:pt x="1226819" y="577595"/>
                  </a:lnTo>
                </a:path>
                <a:path w="1226820" h="577850">
                  <a:moveTo>
                    <a:pt x="0" y="0"/>
                  </a:moveTo>
                  <a:lnTo>
                    <a:pt x="0" y="577595"/>
                  </a:lnTo>
                </a:path>
                <a:path w="1226820" h="577850">
                  <a:moveTo>
                    <a:pt x="614171" y="0"/>
                  </a:moveTo>
                  <a:lnTo>
                    <a:pt x="614171" y="577595"/>
                  </a:lnTo>
                </a:path>
                <a:path w="1226820" h="577850">
                  <a:moveTo>
                    <a:pt x="1226819" y="0"/>
                  </a:moveTo>
                  <a:lnTo>
                    <a:pt x="1226819" y="57759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2752" y="3480815"/>
              <a:ext cx="612648" cy="5897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302752" y="3480815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7"/>
                  </a:moveTo>
                  <a:lnTo>
                    <a:pt x="612648" y="589787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90104" y="3480815"/>
              <a:ext cx="612648" cy="58978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690104" y="3480815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7"/>
                  </a:moveTo>
                  <a:lnTo>
                    <a:pt x="612648" y="589787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81873" y="3489452"/>
            <a:ext cx="8851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2295" algn="l"/>
              </a:tabLst>
            </a:pPr>
            <a:r>
              <a:rPr sz="3200" b="1" spc="-50" dirty="0">
                <a:latin typeface="Calibri"/>
                <a:cs typeface="Calibri"/>
              </a:rPr>
              <a:t>8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353311" y="3476053"/>
            <a:ext cx="8094345" cy="1230630"/>
            <a:chOff x="1353311" y="3476053"/>
            <a:chExt cx="8094345" cy="1230630"/>
          </a:xfrm>
        </p:grpSpPr>
        <p:sp>
          <p:nvSpPr>
            <p:cNvPr id="35" name="object 35"/>
            <p:cNvSpPr/>
            <p:nvPr/>
          </p:nvSpPr>
          <p:spPr>
            <a:xfrm>
              <a:off x="3584448" y="3656075"/>
              <a:ext cx="2333625" cy="228600"/>
            </a:xfrm>
            <a:custGeom>
              <a:avLst/>
              <a:gdLst/>
              <a:ahLst/>
              <a:cxnLst/>
              <a:rect l="l" t="t" r="r" b="b"/>
              <a:pathLst>
                <a:path w="2333625" h="228600">
                  <a:moveTo>
                    <a:pt x="533400" y="114300"/>
                  </a:moveTo>
                  <a:lnTo>
                    <a:pt x="457200" y="76200"/>
                  </a:lnTo>
                  <a:lnTo>
                    <a:pt x="304800" y="0"/>
                  </a:lnTo>
                  <a:lnTo>
                    <a:pt x="355600" y="76200"/>
                  </a:lnTo>
                  <a:lnTo>
                    <a:pt x="0" y="76200"/>
                  </a:lnTo>
                  <a:lnTo>
                    <a:pt x="0" y="152400"/>
                  </a:lnTo>
                  <a:lnTo>
                    <a:pt x="355600" y="152400"/>
                  </a:lnTo>
                  <a:lnTo>
                    <a:pt x="304800" y="228600"/>
                  </a:lnTo>
                  <a:lnTo>
                    <a:pt x="457200" y="152400"/>
                  </a:lnTo>
                  <a:lnTo>
                    <a:pt x="533400" y="114300"/>
                  </a:lnTo>
                  <a:close/>
                </a:path>
                <a:path w="2333625" h="228600">
                  <a:moveTo>
                    <a:pt x="2333244" y="114300"/>
                  </a:moveTo>
                  <a:lnTo>
                    <a:pt x="2257044" y="76200"/>
                  </a:lnTo>
                  <a:lnTo>
                    <a:pt x="2104644" y="0"/>
                  </a:lnTo>
                  <a:lnTo>
                    <a:pt x="2155444" y="76200"/>
                  </a:lnTo>
                  <a:lnTo>
                    <a:pt x="1799844" y="76200"/>
                  </a:lnTo>
                  <a:lnTo>
                    <a:pt x="1799844" y="152400"/>
                  </a:lnTo>
                  <a:lnTo>
                    <a:pt x="2155444" y="152400"/>
                  </a:lnTo>
                  <a:lnTo>
                    <a:pt x="2104644" y="228600"/>
                  </a:lnTo>
                  <a:lnTo>
                    <a:pt x="2257044" y="152400"/>
                  </a:lnTo>
                  <a:lnTo>
                    <a:pt x="2333244" y="114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90103" y="3480815"/>
              <a:ext cx="1225550" cy="579120"/>
            </a:xfrm>
            <a:custGeom>
              <a:avLst/>
              <a:gdLst/>
              <a:ahLst/>
              <a:cxnLst/>
              <a:rect l="l" t="t" r="r" b="b"/>
              <a:pathLst>
                <a:path w="1225550" h="579120">
                  <a:moveTo>
                    <a:pt x="0" y="0"/>
                  </a:moveTo>
                  <a:lnTo>
                    <a:pt x="1225296" y="0"/>
                  </a:lnTo>
                </a:path>
                <a:path w="1225550" h="579120">
                  <a:moveTo>
                    <a:pt x="0" y="579120"/>
                  </a:moveTo>
                  <a:lnTo>
                    <a:pt x="1225296" y="579120"/>
                  </a:lnTo>
                </a:path>
                <a:path w="1225550" h="579120">
                  <a:moveTo>
                    <a:pt x="0" y="0"/>
                  </a:moveTo>
                  <a:lnTo>
                    <a:pt x="0" y="579120"/>
                  </a:lnTo>
                </a:path>
                <a:path w="1225550" h="579120">
                  <a:moveTo>
                    <a:pt x="612648" y="0"/>
                  </a:moveTo>
                  <a:lnTo>
                    <a:pt x="612648" y="579120"/>
                  </a:lnTo>
                </a:path>
                <a:path w="1225550" h="579120">
                  <a:moveTo>
                    <a:pt x="1225296" y="0"/>
                  </a:moveTo>
                  <a:lnTo>
                    <a:pt x="1225296" y="5791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3312" y="3654932"/>
              <a:ext cx="8094345" cy="1051560"/>
            </a:xfrm>
            <a:custGeom>
              <a:avLst/>
              <a:gdLst/>
              <a:ahLst/>
              <a:cxnLst/>
              <a:rect l="l" t="t" r="r" b="b"/>
              <a:pathLst>
                <a:path w="8094345" h="1051560">
                  <a:moveTo>
                    <a:pt x="1007364" y="113919"/>
                  </a:moveTo>
                  <a:lnTo>
                    <a:pt x="931367" y="76073"/>
                  </a:lnTo>
                  <a:lnTo>
                    <a:pt x="778637" y="0"/>
                  </a:lnTo>
                  <a:lnTo>
                    <a:pt x="778713" y="76136"/>
                  </a:lnTo>
                  <a:lnTo>
                    <a:pt x="0" y="77343"/>
                  </a:lnTo>
                  <a:lnTo>
                    <a:pt x="0" y="153543"/>
                  </a:lnTo>
                  <a:lnTo>
                    <a:pt x="778802" y="152336"/>
                  </a:lnTo>
                  <a:lnTo>
                    <a:pt x="778891" y="228600"/>
                  </a:lnTo>
                  <a:lnTo>
                    <a:pt x="1007364" y="113919"/>
                  </a:lnTo>
                  <a:close/>
                </a:path>
                <a:path w="8094345" h="1051560">
                  <a:moveTo>
                    <a:pt x="1193292" y="632079"/>
                  </a:moveTo>
                  <a:lnTo>
                    <a:pt x="1174242" y="593979"/>
                  </a:lnTo>
                  <a:lnTo>
                    <a:pt x="1078992" y="403479"/>
                  </a:lnTo>
                  <a:lnTo>
                    <a:pt x="964692" y="632079"/>
                  </a:lnTo>
                  <a:lnTo>
                    <a:pt x="1040892" y="632079"/>
                  </a:lnTo>
                  <a:lnTo>
                    <a:pt x="1040892" y="1051179"/>
                  </a:lnTo>
                  <a:lnTo>
                    <a:pt x="1117092" y="1051179"/>
                  </a:lnTo>
                  <a:lnTo>
                    <a:pt x="1117092" y="632079"/>
                  </a:lnTo>
                  <a:lnTo>
                    <a:pt x="1193292" y="632079"/>
                  </a:lnTo>
                  <a:close/>
                </a:path>
                <a:path w="8094345" h="1051560">
                  <a:moveTo>
                    <a:pt x="6365748" y="115443"/>
                  </a:moveTo>
                  <a:lnTo>
                    <a:pt x="6289548" y="77343"/>
                  </a:lnTo>
                  <a:lnTo>
                    <a:pt x="6137148" y="1143"/>
                  </a:lnTo>
                  <a:lnTo>
                    <a:pt x="6187948" y="77343"/>
                  </a:lnTo>
                  <a:lnTo>
                    <a:pt x="5832348" y="77343"/>
                  </a:lnTo>
                  <a:lnTo>
                    <a:pt x="5832348" y="153543"/>
                  </a:lnTo>
                  <a:lnTo>
                    <a:pt x="6187948" y="153543"/>
                  </a:lnTo>
                  <a:lnTo>
                    <a:pt x="6137148" y="229743"/>
                  </a:lnTo>
                  <a:lnTo>
                    <a:pt x="6289548" y="153543"/>
                  </a:lnTo>
                  <a:lnTo>
                    <a:pt x="6365748" y="115443"/>
                  </a:lnTo>
                  <a:close/>
                </a:path>
                <a:path w="8094345" h="1051560">
                  <a:moveTo>
                    <a:pt x="8093964" y="115443"/>
                  </a:moveTo>
                  <a:lnTo>
                    <a:pt x="8017764" y="77343"/>
                  </a:lnTo>
                  <a:lnTo>
                    <a:pt x="7865364" y="1143"/>
                  </a:lnTo>
                  <a:lnTo>
                    <a:pt x="7916164" y="77343"/>
                  </a:lnTo>
                  <a:lnTo>
                    <a:pt x="7560564" y="77343"/>
                  </a:lnTo>
                  <a:lnTo>
                    <a:pt x="7560564" y="153543"/>
                  </a:lnTo>
                  <a:lnTo>
                    <a:pt x="7916164" y="153543"/>
                  </a:lnTo>
                  <a:lnTo>
                    <a:pt x="7865364" y="229743"/>
                  </a:lnTo>
                  <a:lnTo>
                    <a:pt x="8017764" y="153543"/>
                  </a:lnTo>
                  <a:lnTo>
                    <a:pt x="8093964" y="1154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10590" y="2853309"/>
            <a:ext cx="956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pHead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08328" y="3310509"/>
            <a:ext cx="2360295" cy="1064895"/>
            <a:chOff x="1108328" y="3310509"/>
            <a:chExt cx="2360295" cy="1064895"/>
          </a:xfrm>
        </p:grpSpPr>
        <p:sp>
          <p:nvSpPr>
            <p:cNvPr id="40" name="object 40"/>
            <p:cNvSpPr/>
            <p:nvPr/>
          </p:nvSpPr>
          <p:spPr>
            <a:xfrm>
              <a:off x="1136903" y="3625596"/>
              <a:ext cx="216535" cy="288290"/>
            </a:xfrm>
            <a:custGeom>
              <a:avLst/>
              <a:gdLst/>
              <a:ahLst/>
              <a:cxnLst/>
              <a:rect l="l" t="t" r="r" b="b"/>
              <a:pathLst>
                <a:path w="216534" h="288289">
                  <a:moveTo>
                    <a:pt x="108204" y="0"/>
                  </a:moveTo>
                  <a:lnTo>
                    <a:pt x="66088" y="11322"/>
                  </a:lnTo>
                  <a:lnTo>
                    <a:pt x="31694" y="42195"/>
                  </a:lnTo>
                  <a:lnTo>
                    <a:pt x="8504" y="87975"/>
                  </a:lnTo>
                  <a:lnTo>
                    <a:pt x="0" y="144017"/>
                  </a:lnTo>
                  <a:lnTo>
                    <a:pt x="8504" y="200060"/>
                  </a:lnTo>
                  <a:lnTo>
                    <a:pt x="31694" y="245840"/>
                  </a:lnTo>
                  <a:lnTo>
                    <a:pt x="66088" y="276713"/>
                  </a:lnTo>
                  <a:lnTo>
                    <a:pt x="108204" y="288035"/>
                  </a:lnTo>
                  <a:lnTo>
                    <a:pt x="150346" y="276713"/>
                  </a:lnTo>
                  <a:lnTo>
                    <a:pt x="184737" y="245840"/>
                  </a:lnTo>
                  <a:lnTo>
                    <a:pt x="207912" y="200060"/>
                  </a:lnTo>
                  <a:lnTo>
                    <a:pt x="216408" y="144017"/>
                  </a:lnTo>
                  <a:lnTo>
                    <a:pt x="207912" y="87975"/>
                  </a:lnTo>
                  <a:lnTo>
                    <a:pt x="184737" y="42195"/>
                  </a:lnTo>
                  <a:lnTo>
                    <a:pt x="150346" y="11322"/>
                  </a:lnTo>
                  <a:lnTo>
                    <a:pt x="1082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36903" y="3625596"/>
              <a:ext cx="216535" cy="288290"/>
            </a:xfrm>
            <a:custGeom>
              <a:avLst/>
              <a:gdLst/>
              <a:ahLst/>
              <a:cxnLst/>
              <a:rect l="l" t="t" r="r" b="b"/>
              <a:pathLst>
                <a:path w="216534" h="288289">
                  <a:moveTo>
                    <a:pt x="0" y="144017"/>
                  </a:moveTo>
                  <a:lnTo>
                    <a:pt x="8504" y="87975"/>
                  </a:lnTo>
                  <a:lnTo>
                    <a:pt x="31694" y="42195"/>
                  </a:lnTo>
                  <a:lnTo>
                    <a:pt x="66088" y="11322"/>
                  </a:lnTo>
                  <a:lnTo>
                    <a:pt x="108204" y="0"/>
                  </a:lnTo>
                  <a:lnTo>
                    <a:pt x="150346" y="11322"/>
                  </a:lnTo>
                  <a:lnTo>
                    <a:pt x="184737" y="42195"/>
                  </a:lnTo>
                  <a:lnTo>
                    <a:pt x="207912" y="87975"/>
                  </a:lnTo>
                  <a:lnTo>
                    <a:pt x="216408" y="144017"/>
                  </a:lnTo>
                  <a:lnTo>
                    <a:pt x="207912" y="200060"/>
                  </a:lnTo>
                  <a:lnTo>
                    <a:pt x="184737" y="245840"/>
                  </a:lnTo>
                  <a:lnTo>
                    <a:pt x="150346" y="276713"/>
                  </a:lnTo>
                  <a:lnTo>
                    <a:pt x="108204" y="288035"/>
                  </a:lnTo>
                  <a:lnTo>
                    <a:pt x="66088" y="276713"/>
                  </a:lnTo>
                  <a:lnTo>
                    <a:pt x="31694" y="245840"/>
                  </a:lnTo>
                  <a:lnTo>
                    <a:pt x="8504" y="200060"/>
                  </a:lnTo>
                  <a:lnTo>
                    <a:pt x="0" y="144017"/>
                  </a:lnTo>
                  <a:close/>
                </a:path>
              </a:pathLst>
            </a:custGeom>
            <a:ln w="571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77083" y="3339084"/>
              <a:ext cx="862965" cy="1007744"/>
            </a:xfrm>
            <a:custGeom>
              <a:avLst/>
              <a:gdLst/>
              <a:ahLst/>
              <a:cxnLst/>
              <a:rect l="l" t="t" r="r" b="b"/>
              <a:pathLst>
                <a:path w="862964" h="1007745">
                  <a:moveTo>
                    <a:pt x="0" y="0"/>
                  </a:moveTo>
                  <a:lnTo>
                    <a:pt x="777240" y="896111"/>
                  </a:lnTo>
                </a:path>
                <a:path w="862964" h="1007745">
                  <a:moveTo>
                    <a:pt x="862583" y="0"/>
                  </a:moveTo>
                  <a:lnTo>
                    <a:pt x="0" y="1007363"/>
                  </a:lnTo>
                </a:path>
              </a:pathLst>
            </a:custGeom>
            <a:ln w="5715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368423" y="3094736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1f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97528" y="2932938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2f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896483" y="3004185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3f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25333" y="3075254"/>
            <a:ext cx="252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4f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50607" y="2991992"/>
            <a:ext cx="3198495" cy="897890"/>
          </a:xfrm>
          <a:custGeom>
            <a:avLst/>
            <a:gdLst/>
            <a:ahLst/>
            <a:cxnLst/>
            <a:rect l="l" t="t" r="r" b="b"/>
            <a:pathLst>
              <a:path w="3198495" h="897889">
                <a:moveTo>
                  <a:pt x="140931" y="784479"/>
                </a:moveTo>
                <a:lnTo>
                  <a:pt x="137858" y="769632"/>
                </a:lnTo>
                <a:lnTo>
                  <a:pt x="129667" y="757529"/>
                </a:lnTo>
                <a:lnTo>
                  <a:pt x="117551" y="749376"/>
                </a:lnTo>
                <a:lnTo>
                  <a:pt x="102704" y="746379"/>
                </a:lnTo>
                <a:lnTo>
                  <a:pt x="87845" y="749388"/>
                </a:lnTo>
                <a:lnTo>
                  <a:pt x="75742" y="757580"/>
                </a:lnTo>
                <a:lnTo>
                  <a:pt x="67589" y="769696"/>
                </a:lnTo>
                <a:lnTo>
                  <a:pt x="64604" y="784479"/>
                </a:lnTo>
                <a:lnTo>
                  <a:pt x="67602" y="799338"/>
                </a:lnTo>
                <a:lnTo>
                  <a:pt x="75793" y="811441"/>
                </a:lnTo>
                <a:lnTo>
                  <a:pt x="87909" y="819594"/>
                </a:lnTo>
                <a:lnTo>
                  <a:pt x="102704" y="822579"/>
                </a:lnTo>
                <a:lnTo>
                  <a:pt x="102831" y="822579"/>
                </a:lnTo>
                <a:lnTo>
                  <a:pt x="117678" y="819581"/>
                </a:lnTo>
                <a:lnTo>
                  <a:pt x="129781" y="811390"/>
                </a:lnTo>
                <a:lnTo>
                  <a:pt x="137934" y="799274"/>
                </a:lnTo>
                <a:lnTo>
                  <a:pt x="140931" y="784479"/>
                </a:lnTo>
                <a:close/>
              </a:path>
              <a:path w="3198495" h="897889">
                <a:moveTo>
                  <a:pt x="293331" y="784225"/>
                </a:moveTo>
                <a:lnTo>
                  <a:pt x="290322" y="769378"/>
                </a:lnTo>
                <a:lnTo>
                  <a:pt x="282130" y="757275"/>
                </a:lnTo>
                <a:lnTo>
                  <a:pt x="270014" y="749122"/>
                </a:lnTo>
                <a:lnTo>
                  <a:pt x="255231" y="746125"/>
                </a:lnTo>
                <a:lnTo>
                  <a:pt x="255104" y="746125"/>
                </a:lnTo>
                <a:lnTo>
                  <a:pt x="240258" y="749134"/>
                </a:lnTo>
                <a:lnTo>
                  <a:pt x="228155" y="757339"/>
                </a:lnTo>
                <a:lnTo>
                  <a:pt x="220040" y="769493"/>
                </a:lnTo>
                <a:lnTo>
                  <a:pt x="217131" y="784352"/>
                </a:lnTo>
                <a:lnTo>
                  <a:pt x="220116" y="799134"/>
                </a:lnTo>
                <a:lnTo>
                  <a:pt x="228269" y="811199"/>
                </a:lnTo>
                <a:lnTo>
                  <a:pt x="240372" y="819340"/>
                </a:lnTo>
                <a:lnTo>
                  <a:pt x="255231" y="822325"/>
                </a:lnTo>
                <a:lnTo>
                  <a:pt x="255358" y="822325"/>
                </a:lnTo>
                <a:lnTo>
                  <a:pt x="270129" y="819327"/>
                </a:lnTo>
                <a:lnTo>
                  <a:pt x="282194" y="811136"/>
                </a:lnTo>
                <a:lnTo>
                  <a:pt x="290334" y="799020"/>
                </a:lnTo>
                <a:lnTo>
                  <a:pt x="293331" y="784225"/>
                </a:lnTo>
                <a:close/>
              </a:path>
              <a:path w="3198495" h="897889">
                <a:moveTo>
                  <a:pt x="445858" y="783971"/>
                </a:moveTo>
                <a:lnTo>
                  <a:pt x="442849" y="769124"/>
                </a:lnTo>
                <a:lnTo>
                  <a:pt x="434644" y="757021"/>
                </a:lnTo>
                <a:lnTo>
                  <a:pt x="422490" y="748868"/>
                </a:lnTo>
                <a:lnTo>
                  <a:pt x="407631" y="745871"/>
                </a:lnTo>
                <a:lnTo>
                  <a:pt x="392772" y="748944"/>
                </a:lnTo>
                <a:lnTo>
                  <a:pt x="380669" y="757135"/>
                </a:lnTo>
                <a:lnTo>
                  <a:pt x="372516" y="769251"/>
                </a:lnTo>
                <a:lnTo>
                  <a:pt x="369531" y="784098"/>
                </a:lnTo>
                <a:lnTo>
                  <a:pt x="372529" y="798944"/>
                </a:lnTo>
                <a:lnTo>
                  <a:pt x="380733" y="811047"/>
                </a:lnTo>
                <a:lnTo>
                  <a:pt x="392887" y="819162"/>
                </a:lnTo>
                <a:lnTo>
                  <a:pt x="407758" y="822071"/>
                </a:lnTo>
                <a:lnTo>
                  <a:pt x="422605" y="819086"/>
                </a:lnTo>
                <a:lnTo>
                  <a:pt x="434708" y="810933"/>
                </a:lnTo>
                <a:lnTo>
                  <a:pt x="442861" y="798830"/>
                </a:lnTo>
                <a:lnTo>
                  <a:pt x="445858" y="783971"/>
                </a:lnTo>
                <a:close/>
              </a:path>
              <a:path w="3198495" h="897889">
                <a:moveTo>
                  <a:pt x="598258" y="783717"/>
                </a:moveTo>
                <a:lnTo>
                  <a:pt x="595261" y="768883"/>
                </a:lnTo>
                <a:lnTo>
                  <a:pt x="587108" y="756780"/>
                </a:lnTo>
                <a:lnTo>
                  <a:pt x="575005" y="748665"/>
                </a:lnTo>
                <a:lnTo>
                  <a:pt x="560158" y="745744"/>
                </a:lnTo>
                <a:lnTo>
                  <a:pt x="560031" y="745744"/>
                </a:lnTo>
                <a:lnTo>
                  <a:pt x="545249" y="748741"/>
                </a:lnTo>
                <a:lnTo>
                  <a:pt x="533184" y="756894"/>
                </a:lnTo>
                <a:lnTo>
                  <a:pt x="525043" y="768997"/>
                </a:lnTo>
                <a:lnTo>
                  <a:pt x="522058" y="783844"/>
                </a:lnTo>
                <a:lnTo>
                  <a:pt x="525056" y="798703"/>
                </a:lnTo>
                <a:lnTo>
                  <a:pt x="533247" y="810806"/>
                </a:lnTo>
                <a:lnTo>
                  <a:pt x="545363" y="818959"/>
                </a:lnTo>
                <a:lnTo>
                  <a:pt x="560158" y="821944"/>
                </a:lnTo>
                <a:lnTo>
                  <a:pt x="560285" y="821944"/>
                </a:lnTo>
                <a:lnTo>
                  <a:pt x="575119" y="818883"/>
                </a:lnTo>
                <a:lnTo>
                  <a:pt x="587222" y="810691"/>
                </a:lnTo>
                <a:lnTo>
                  <a:pt x="595337" y="798576"/>
                </a:lnTo>
                <a:lnTo>
                  <a:pt x="598258" y="783717"/>
                </a:lnTo>
                <a:close/>
              </a:path>
              <a:path w="3198495" h="897889">
                <a:moveTo>
                  <a:pt x="750785" y="783463"/>
                </a:moveTo>
                <a:lnTo>
                  <a:pt x="747776" y="768680"/>
                </a:lnTo>
                <a:lnTo>
                  <a:pt x="739584" y="756577"/>
                </a:lnTo>
                <a:lnTo>
                  <a:pt x="727468" y="748423"/>
                </a:lnTo>
                <a:lnTo>
                  <a:pt x="712685" y="745490"/>
                </a:lnTo>
                <a:lnTo>
                  <a:pt x="712558" y="745490"/>
                </a:lnTo>
                <a:lnTo>
                  <a:pt x="697699" y="748499"/>
                </a:lnTo>
                <a:lnTo>
                  <a:pt x="685596" y="756691"/>
                </a:lnTo>
                <a:lnTo>
                  <a:pt x="677443" y="768807"/>
                </a:lnTo>
                <a:lnTo>
                  <a:pt x="674458" y="783590"/>
                </a:lnTo>
                <a:lnTo>
                  <a:pt x="677519" y="798449"/>
                </a:lnTo>
                <a:lnTo>
                  <a:pt x="685711" y="810552"/>
                </a:lnTo>
                <a:lnTo>
                  <a:pt x="697826" y="818705"/>
                </a:lnTo>
                <a:lnTo>
                  <a:pt x="712685" y="821690"/>
                </a:lnTo>
                <a:lnTo>
                  <a:pt x="727532" y="818629"/>
                </a:lnTo>
                <a:lnTo>
                  <a:pt x="739635" y="810437"/>
                </a:lnTo>
                <a:lnTo>
                  <a:pt x="747788" y="798322"/>
                </a:lnTo>
                <a:lnTo>
                  <a:pt x="750785" y="783463"/>
                </a:lnTo>
                <a:close/>
              </a:path>
              <a:path w="3198495" h="897889">
                <a:moveTo>
                  <a:pt x="1110068" y="782955"/>
                </a:moveTo>
                <a:lnTo>
                  <a:pt x="881341" y="669036"/>
                </a:lnTo>
                <a:lnTo>
                  <a:pt x="881430" y="749236"/>
                </a:lnTo>
                <a:lnTo>
                  <a:pt x="879932" y="748233"/>
                </a:lnTo>
                <a:lnTo>
                  <a:pt x="838123" y="756437"/>
                </a:lnTo>
                <a:lnTo>
                  <a:pt x="826985" y="783336"/>
                </a:lnTo>
                <a:lnTo>
                  <a:pt x="829983" y="798195"/>
                </a:lnTo>
                <a:lnTo>
                  <a:pt x="838174" y="810298"/>
                </a:lnTo>
                <a:lnTo>
                  <a:pt x="850290" y="818451"/>
                </a:lnTo>
                <a:lnTo>
                  <a:pt x="865085" y="821436"/>
                </a:lnTo>
                <a:lnTo>
                  <a:pt x="865212" y="821436"/>
                </a:lnTo>
                <a:lnTo>
                  <a:pt x="880059" y="818438"/>
                </a:lnTo>
                <a:lnTo>
                  <a:pt x="881494" y="817448"/>
                </a:lnTo>
                <a:lnTo>
                  <a:pt x="881595" y="897636"/>
                </a:lnTo>
                <a:lnTo>
                  <a:pt x="1110068" y="782955"/>
                </a:lnTo>
                <a:close/>
              </a:path>
              <a:path w="3198495" h="897889">
                <a:moveTo>
                  <a:pt x="3197949" y="489204"/>
                </a:moveTo>
                <a:lnTo>
                  <a:pt x="3155848" y="415163"/>
                </a:lnTo>
                <a:lnTo>
                  <a:pt x="3071584" y="266954"/>
                </a:lnTo>
                <a:lnTo>
                  <a:pt x="3028835" y="330835"/>
                </a:lnTo>
                <a:lnTo>
                  <a:pt x="2989288" y="307086"/>
                </a:lnTo>
                <a:lnTo>
                  <a:pt x="2938742" y="279654"/>
                </a:lnTo>
                <a:lnTo>
                  <a:pt x="2884005" y="252349"/>
                </a:lnTo>
                <a:lnTo>
                  <a:pt x="2729954" y="179959"/>
                </a:lnTo>
                <a:lnTo>
                  <a:pt x="2660739" y="148336"/>
                </a:lnTo>
                <a:lnTo>
                  <a:pt x="2588095" y="116967"/>
                </a:lnTo>
                <a:lnTo>
                  <a:pt x="2550376" y="101727"/>
                </a:lnTo>
                <a:lnTo>
                  <a:pt x="2512022" y="87249"/>
                </a:lnTo>
                <a:lnTo>
                  <a:pt x="2481351" y="76200"/>
                </a:lnTo>
                <a:lnTo>
                  <a:pt x="2472906" y="73152"/>
                </a:lnTo>
                <a:lnTo>
                  <a:pt x="2433155" y="60071"/>
                </a:lnTo>
                <a:lnTo>
                  <a:pt x="2392769" y="48006"/>
                </a:lnTo>
                <a:lnTo>
                  <a:pt x="2352002" y="37211"/>
                </a:lnTo>
                <a:lnTo>
                  <a:pt x="2310473" y="27686"/>
                </a:lnTo>
                <a:lnTo>
                  <a:pt x="2268690" y="19812"/>
                </a:lnTo>
                <a:lnTo>
                  <a:pt x="2226145" y="13462"/>
                </a:lnTo>
                <a:lnTo>
                  <a:pt x="2182584" y="8509"/>
                </a:lnTo>
                <a:lnTo>
                  <a:pt x="2138134" y="4826"/>
                </a:lnTo>
                <a:lnTo>
                  <a:pt x="2092667" y="2159"/>
                </a:lnTo>
                <a:lnTo>
                  <a:pt x="2046693" y="635"/>
                </a:lnTo>
                <a:lnTo>
                  <a:pt x="2000338" y="0"/>
                </a:lnTo>
                <a:lnTo>
                  <a:pt x="1953348" y="127"/>
                </a:lnTo>
                <a:lnTo>
                  <a:pt x="1859114" y="2286"/>
                </a:lnTo>
                <a:lnTo>
                  <a:pt x="1811997" y="4191"/>
                </a:lnTo>
                <a:lnTo>
                  <a:pt x="1370672" y="29591"/>
                </a:lnTo>
                <a:lnTo>
                  <a:pt x="1287614" y="35687"/>
                </a:lnTo>
                <a:lnTo>
                  <a:pt x="1205318" y="43053"/>
                </a:lnTo>
                <a:lnTo>
                  <a:pt x="1124292" y="52070"/>
                </a:lnTo>
                <a:lnTo>
                  <a:pt x="1043901" y="63119"/>
                </a:lnTo>
                <a:lnTo>
                  <a:pt x="1004150" y="69723"/>
                </a:lnTo>
                <a:lnTo>
                  <a:pt x="964526" y="76835"/>
                </a:lnTo>
                <a:lnTo>
                  <a:pt x="924902" y="84709"/>
                </a:lnTo>
                <a:lnTo>
                  <a:pt x="885786" y="93472"/>
                </a:lnTo>
                <a:lnTo>
                  <a:pt x="846416" y="102997"/>
                </a:lnTo>
                <a:lnTo>
                  <a:pt x="806919" y="113284"/>
                </a:lnTo>
                <a:lnTo>
                  <a:pt x="767041" y="124333"/>
                </a:lnTo>
                <a:lnTo>
                  <a:pt x="727290" y="136144"/>
                </a:lnTo>
                <a:lnTo>
                  <a:pt x="687539" y="148463"/>
                </a:lnTo>
                <a:lnTo>
                  <a:pt x="648042" y="161544"/>
                </a:lnTo>
                <a:lnTo>
                  <a:pt x="608926" y="175133"/>
                </a:lnTo>
                <a:lnTo>
                  <a:pt x="570445" y="189103"/>
                </a:lnTo>
                <a:lnTo>
                  <a:pt x="532472" y="203708"/>
                </a:lnTo>
                <a:lnTo>
                  <a:pt x="495515" y="218567"/>
                </a:lnTo>
                <a:lnTo>
                  <a:pt x="459320" y="233807"/>
                </a:lnTo>
                <a:lnTo>
                  <a:pt x="390740" y="265176"/>
                </a:lnTo>
                <a:lnTo>
                  <a:pt x="327748" y="297434"/>
                </a:lnTo>
                <a:lnTo>
                  <a:pt x="270979" y="330581"/>
                </a:lnTo>
                <a:lnTo>
                  <a:pt x="220941" y="365379"/>
                </a:lnTo>
                <a:lnTo>
                  <a:pt x="176364" y="401828"/>
                </a:lnTo>
                <a:lnTo>
                  <a:pt x="136994" y="439166"/>
                </a:lnTo>
                <a:lnTo>
                  <a:pt x="101942" y="477139"/>
                </a:lnTo>
                <a:lnTo>
                  <a:pt x="70192" y="515493"/>
                </a:lnTo>
                <a:lnTo>
                  <a:pt x="27012" y="573532"/>
                </a:lnTo>
                <a:lnTo>
                  <a:pt x="0" y="611505"/>
                </a:lnTo>
                <a:lnTo>
                  <a:pt x="62191" y="655701"/>
                </a:lnTo>
                <a:lnTo>
                  <a:pt x="89115" y="617601"/>
                </a:lnTo>
                <a:lnTo>
                  <a:pt x="116547" y="580136"/>
                </a:lnTo>
                <a:lnTo>
                  <a:pt x="144995" y="544068"/>
                </a:lnTo>
                <a:lnTo>
                  <a:pt x="175729" y="508889"/>
                </a:lnTo>
                <a:lnTo>
                  <a:pt x="209511" y="474726"/>
                </a:lnTo>
                <a:lnTo>
                  <a:pt x="247357" y="441452"/>
                </a:lnTo>
                <a:lnTo>
                  <a:pt x="289902" y="409575"/>
                </a:lnTo>
                <a:lnTo>
                  <a:pt x="338289" y="378841"/>
                </a:lnTo>
                <a:lnTo>
                  <a:pt x="394042" y="348615"/>
                </a:lnTo>
                <a:lnTo>
                  <a:pt x="456780" y="318389"/>
                </a:lnTo>
                <a:lnTo>
                  <a:pt x="525106" y="288798"/>
                </a:lnTo>
                <a:lnTo>
                  <a:pt x="560920" y="274320"/>
                </a:lnTo>
                <a:lnTo>
                  <a:pt x="597623" y="260223"/>
                </a:lnTo>
                <a:lnTo>
                  <a:pt x="634961" y="246634"/>
                </a:lnTo>
                <a:lnTo>
                  <a:pt x="672934" y="233553"/>
                </a:lnTo>
                <a:lnTo>
                  <a:pt x="711415" y="220853"/>
                </a:lnTo>
                <a:lnTo>
                  <a:pt x="749896" y="208915"/>
                </a:lnTo>
                <a:lnTo>
                  <a:pt x="788631" y="197358"/>
                </a:lnTo>
                <a:lnTo>
                  <a:pt x="827239" y="186690"/>
                </a:lnTo>
                <a:lnTo>
                  <a:pt x="865720" y="176657"/>
                </a:lnTo>
                <a:lnTo>
                  <a:pt x="903693" y="167513"/>
                </a:lnTo>
                <a:lnTo>
                  <a:pt x="941412" y="159131"/>
                </a:lnTo>
                <a:lnTo>
                  <a:pt x="979385" y="151511"/>
                </a:lnTo>
                <a:lnTo>
                  <a:pt x="1017739" y="144653"/>
                </a:lnTo>
                <a:lnTo>
                  <a:pt x="1056220" y="138430"/>
                </a:lnTo>
                <a:lnTo>
                  <a:pt x="1095082" y="132715"/>
                </a:lnTo>
                <a:lnTo>
                  <a:pt x="1134325" y="127635"/>
                </a:lnTo>
                <a:lnTo>
                  <a:pt x="1213700" y="118745"/>
                </a:lnTo>
                <a:lnTo>
                  <a:pt x="1294345" y="111633"/>
                </a:lnTo>
                <a:lnTo>
                  <a:pt x="1376260" y="105537"/>
                </a:lnTo>
                <a:lnTo>
                  <a:pt x="1815807" y="80391"/>
                </a:lnTo>
                <a:lnTo>
                  <a:pt x="1862162" y="78486"/>
                </a:lnTo>
                <a:lnTo>
                  <a:pt x="1908517" y="77089"/>
                </a:lnTo>
                <a:lnTo>
                  <a:pt x="1954745" y="76327"/>
                </a:lnTo>
                <a:lnTo>
                  <a:pt x="2008581" y="76314"/>
                </a:lnTo>
                <a:lnTo>
                  <a:pt x="2045677" y="76835"/>
                </a:lnTo>
                <a:lnTo>
                  <a:pt x="2090127" y="78359"/>
                </a:lnTo>
                <a:lnTo>
                  <a:pt x="2133689" y="80899"/>
                </a:lnTo>
                <a:lnTo>
                  <a:pt x="2176234" y="84455"/>
                </a:lnTo>
                <a:lnTo>
                  <a:pt x="2217509" y="89154"/>
                </a:lnTo>
                <a:lnTo>
                  <a:pt x="2257260" y="95250"/>
                </a:lnTo>
                <a:lnTo>
                  <a:pt x="2296249" y="102616"/>
                </a:lnTo>
                <a:lnTo>
                  <a:pt x="2334730" y="111506"/>
                </a:lnTo>
                <a:lnTo>
                  <a:pt x="2373211" y="121666"/>
                </a:lnTo>
                <a:lnTo>
                  <a:pt x="2411311" y="133096"/>
                </a:lnTo>
                <a:lnTo>
                  <a:pt x="2449030" y="145542"/>
                </a:lnTo>
                <a:lnTo>
                  <a:pt x="2486368" y="158877"/>
                </a:lnTo>
                <a:lnTo>
                  <a:pt x="2523325" y="172974"/>
                </a:lnTo>
                <a:lnTo>
                  <a:pt x="2559520" y="187579"/>
                </a:lnTo>
                <a:lnTo>
                  <a:pt x="2630259" y="218186"/>
                </a:lnTo>
                <a:lnTo>
                  <a:pt x="2851620" y="321310"/>
                </a:lnTo>
                <a:lnTo>
                  <a:pt x="2904071" y="347472"/>
                </a:lnTo>
                <a:lnTo>
                  <a:pt x="2952458" y="373761"/>
                </a:lnTo>
                <a:lnTo>
                  <a:pt x="2986455" y="394169"/>
                </a:lnTo>
                <a:lnTo>
                  <a:pt x="2944457" y="456946"/>
                </a:lnTo>
                <a:lnTo>
                  <a:pt x="3197949" y="4892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363470" y="4444365"/>
            <a:ext cx="1747520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4845">
              <a:lnSpc>
                <a:spcPts val="231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P=pHead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790"/>
              </a:lnSpc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49" name="object 49"/>
          <p:cNvSpPr txBox="1"/>
          <p:nvPr/>
        </p:nvSpPr>
        <p:spPr>
          <a:xfrm>
            <a:off x="1934972" y="2535682"/>
            <a:ext cx="25730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pHead=pHead-&gt;pNext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hoạ</a:t>
            </a:r>
            <a:r>
              <a:rPr spc="-5" dirty="0"/>
              <a:t> </a:t>
            </a:r>
            <a:r>
              <a:rPr dirty="0"/>
              <a:t>thuật</a:t>
            </a:r>
            <a:r>
              <a:rPr spc="5" dirty="0"/>
              <a:t> </a:t>
            </a:r>
            <a:r>
              <a:rPr spc="-20" dirty="0"/>
              <a:t>toán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grpSp>
        <p:nvGrpSpPr>
          <p:cNvPr id="51" name="Group 4"/>
          <p:cNvGrpSpPr>
            <a:grpSpLocks noRot="1"/>
          </p:cNvGrpSpPr>
          <p:nvPr/>
        </p:nvGrpSpPr>
        <p:grpSpPr bwMode="auto">
          <a:xfrm>
            <a:off x="2360613" y="3468688"/>
            <a:ext cx="1225550" cy="588962"/>
            <a:chOff x="3301" y="2341"/>
            <a:chExt cx="772" cy="371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2f</a:t>
              </a:r>
            </a:p>
          </p:txBody>
        </p:sp>
        <p:sp>
          <p:nvSpPr>
            <p:cNvPr id="53" name="Rectangle 6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5" name="Line 8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6" name="Line 9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" name="Line 11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9" name="Group 12"/>
          <p:cNvGrpSpPr>
            <a:grpSpLocks noRot="1"/>
          </p:cNvGrpSpPr>
          <p:nvPr/>
        </p:nvGrpSpPr>
        <p:grpSpPr bwMode="auto">
          <a:xfrm>
            <a:off x="4159250" y="3468688"/>
            <a:ext cx="1225550" cy="588962"/>
            <a:chOff x="3301" y="2341"/>
            <a:chExt cx="772" cy="371"/>
          </a:xfrm>
        </p:grpSpPr>
        <p:sp>
          <p:nvSpPr>
            <p:cNvPr id="60" name="Rectangle 13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 dirty="0">
                  <a:latin typeface="VNI-Helve" pitchFamily="2" charset="0"/>
                </a:rPr>
                <a:t>3f</a:t>
              </a:r>
            </a:p>
          </p:txBody>
        </p:sp>
        <p:sp>
          <p:nvSpPr>
            <p:cNvPr id="61" name="Rectangle 14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2" name="Line 15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3" name="Line 16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4" name="Line 17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5" name="Line 18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6" name="Line 19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67" name="Group 20"/>
          <p:cNvGrpSpPr>
            <a:grpSpLocks noRot="1"/>
          </p:cNvGrpSpPr>
          <p:nvPr/>
        </p:nvGrpSpPr>
        <p:grpSpPr bwMode="auto">
          <a:xfrm>
            <a:off x="5959475" y="3468688"/>
            <a:ext cx="1225550" cy="588962"/>
            <a:chOff x="3301" y="2341"/>
            <a:chExt cx="772" cy="371"/>
          </a:xfrm>
        </p:grpSpPr>
        <p:sp>
          <p:nvSpPr>
            <p:cNvPr id="68" name="Rectangle 21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4f</a:t>
              </a:r>
            </a:p>
          </p:txBody>
        </p:sp>
        <p:sp>
          <p:nvSpPr>
            <p:cNvPr id="69" name="Rectangle 22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70" name="Line 23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1" name="Line 24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3" name="Line 26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4" name="Line 27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75" name="Group 28"/>
          <p:cNvGrpSpPr>
            <a:grpSpLocks noRot="1"/>
          </p:cNvGrpSpPr>
          <p:nvPr/>
        </p:nvGrpSpPr>
        <p:grpSpPr bwMode="auto">
          <a:xfrm>
            <a:off x="7689850" y="3481388"/>
            <a:ext cx="1225550" cy="588962"/>
            <a:chOff x="3301" y="2341"/>
            <a:chExt cx="772" cy="371"/>
          </a:xfrm>
        </p:grpSpPr>
        <p:sp>
          <p:nvSpPr>
            <p:cNvPr id="76" name="Rectangle 29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…</a:t>
              </a:r>
            </a:p>
          </p:txBody>
        </p:sp>
        <p:sp>
          <p:nvSpPr>
            <p:cNvPr id="77" name="Rectangle 30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78" name="Line 31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9" name="Line 32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0" name="Line 33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1" name="Line 34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2" name="Line 35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83" name="Line 36"/>
          <p:cNvSpPr>
            <a:spLocks noChangeShapeType="1"/>
          </p:cNvSpPr>
          <p:nvPr/>
        </p:nvSpPr>
        <p:spPr bwMode="auto">
          <a:xfrm>
            <a:off x="3584575" y="3770313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4" name="Line 37"/>
          <p:cNvSpPr>
            <a:spLocks noChangeShapeType="1"/>
          </p:cNvSpPr>
          <p:nvPr/>
        </p:nvSpPr>
        <p:spPr bwMode="auto">
          <a:xfrm>
            <a:off x="5384800" y="3770313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5" name="Line 38"/>
          <p:cNvSpPr>
            <a:spLocks noChangeShapeType="1"/>
          </p:cNvSpPr>
          <p:nvPr/>
        </p:nvSpPr>
        <p:spPr bwMode="auto">
          <a:xfrm>
            <a:off x="7185025" y="3770313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6" name="Line 39"/>
          <p:cNvSpPr>
            <a:spLocks noChangeShapeType="1"/>
          </p:cNvSpPr>
          <p:nvPr/>
        </p:nvSpPr>
        <p:spPr bwMode="auto">
          <a:xfrm>
            <a:off x="8913813" y="3770313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87" name="Group 58"/>
          <p:cNvGrpSpPr>
            <a:grpSpLocks/>
          </p:cNvGrpSpPr>
          <p:nvPr/>
        </p:nvGrpSpPr>
        <p:grpSpPr bwMode="auto">
          <a:xfrm>
            <a:off x="2284413" y="4057650"/>
            <a:ext cx="387350" cy="1100138"/>
            <a:chOff x="1439" y="1570"/>
            <a:chExt cx="244" cy="693"/>
          </a:xfrm>
        </p:grpSpPr>
        <p:sp>
          <p:nvSpPr>
            <p:cNvPr id="88" name="Line 40"/>
            <p:cNvSpPr>
              <a:spLocks noChangeShapeType="1"/>
            </p:cNvSpPr>
            <p:nvPr/>
          </p:nvSpPr>
          <p:spPr bwMode="auto">
            <a:xfrm flipV="1">
              <a:off x="1532" y="1570"/>
              <a:ext cx="0" cy="40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9" name="Text Box 41"/>
            <p:cNvSpPr txBox="1">
              <a:spLocks noChangeArrowheads="1"/>
            </p:cNvSpPr>
            <p:nvPr/>
          </p:nvSpPr>
          <p:spPr bwMode="auto">
            <a:xfrm>
              <a:off x="1439" y="1975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b="1">
                  <a:solidFill>
                    <a:schemeClr val="accent2"/>
                  </a:solidFill>
                </a:rPr>
                <a:t>P</a:t>
              </a:r>
            </a:p>
          </p:txBody>
        </p:sp>
      </p:grpSp>
      <p:sp>
        <p:nvSpPr>
          <p:cNvPr id="90" name="Line 42"/>
          <p:cNvSpPr>
            <a:spLocks noChangeShapeType="1"/>
          </p:cNvSpPr>
          <p:nvPr/>
        </p:nvSpPr>
        <p:spPr bwMode="auto">
          <a:xfrm flipV="1">
            <a:off x="1352550" y="3768725"/>
            <a:ext cx="1008063" cy="158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" name="Text Box 43"/>
          <p:cNvSpPr txBox="1">
            <a:spLocks noChangeArrowheads="1"/>
          </p:cNvSpPr>
          <p:nvPr/>
        </p:nvSpPr>
        <p:spPr bwMode="auto">
          <a:xfrm>
            <a:off x="631825" y="2827338"/>
            <a:ext cx="115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/>
              <a:t>pHead</a:t>
            </a:r>
          </a:p>
        </p:txBody>
      </p:sp>
      <p:sp>
        <p:nvSpPr>
          <p:cNvPr id="92" name="Oval 44"/>
          <p:cNvSpPr>
            <a:spLocks noChangeArrowheads="1"/>
          </p:cNvSpPr>
          <p:nvPr/>
        </p:nvSpPr>
        <p:spPr bwMode="auto">
          <a:xfrm>
            <a:off x="1136650" y="3625850"/>
            <a:ext cx="215900" cy="287338"/>
          </a:xfrm>
          <a:prstGeom prst="ellipse">
            <a:avLst/>
          </a:prstGeom>
          <a:solidFill>
            <a:srgbClr val="FF0000"/>
          </a:solidFill>
          <a:ln w="571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vi-VN" altLang="en-US"/>
          </a:p>
        </p:txBody>
      </p:sp>
      <p:grpSp>
        <p:nvGrpSpPr>
          <p:cNvPr id="93" name="Group 49"/>
          <p:cNvGrpSpPr>
            <a:grpSpLocks/>
          </p:cNvGrpSpPr>
          <p:nvPr/>
        </p:nvGrpSpPr>
        <p:grpSpPr bwMode="auto">
          <a:xfrm>
            <a:off x="2576513" y="3338513"/>
            <a:ext cx="863600" cy="1008062"/>
            <a:chOff x="2122" y="2568"/>
            <a:chExt cx="453" cy="408"/>
          </a:xfrm>
        </p:grpSpPr>
        <p:sp>
          <p:nvSpPr>
            <p:cNvPr id="94" name="Line 47"/>
            <p:cNvSpPr>
              <a:spLocks noChangeShapeType="1"/>
            </p:cNvSpPr>
            <p:nvPr/>
          </p:nvSpPr>
          <p:spPr bwMode="auto">
            <a:xfrm>
              <a:off x="2122" y="2568"/>
              <a:ext cx="408" cy="363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48"/>
            <p:cNvSpPr>
              <a:spLocks noChangeShapeType="1"/>
            </p:cNvSpPr>
            <p:nvPr/>
          </p:nvSpPr>
          <p:spPr bwMode="auto">
            <a:xfrm flipH="1">
              <a:off x="2122" y="2568"/>
              <a:ext cx="453" cy="408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6" name="Text Box 51"/>
          <p:cNvSpPr txBox="1">
            <a:spLocks noChangeArrowheads="1"/>
          </p:cNvSpPr>
          <p:nvPr/>
        </p:nvSpPr>
        <p:spPr bwMode="auto">
          <a:xfrm>
            <a:off x="2289175" y="3068638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1f</a:t>
            </a:r>
          </a:p>
        </p:txBody>
      </p:sp>
      <p:sp>
        <p:nvSpPr>
          <p:cNvPr id="97" name="Text Box 52"/>
          <p:cNvSpPr txBox="1">
            <a:spLocks noChangeArrowheads="1"/>
          </p:cNvSpPr>
          <p:nvPr/>
        </p:nvSpPr>
        <p:spPr bwMode="auto">
          <a:xfrm>
            <a:off x="4017963" y="2906713"/>
            <a:ext cx="503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2f</a:t>
            </a:r>
          </a:p>
        </p:txBody>
      </p:sp>
      <p:sp>
        <p:nvSpPr>
          <p:cNvPr id="98" name="Text Box 53"/>
          <p:cNvSpPr txBox="1">
            <a:spLocks noChangeArrowheads="1"/>
          </p:cNvSpPr>
          <p:nvPr/>
        </p:nvSpPr>
        <p:spPr bwMode="auto">
          <a:xfrm>
            <a:off x="5816600" y="2978150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3f</a:t>
            </a:r>
          </a:p>
        </p:txBody>
      </p:sp>
      <p:sp>
        <p:nvSpPr>
          <p:cNvPr id="99" name="Text Box 54"/>
          <p:cNvSpPr txBox="1">
            <a:spLocks noChangeArrowheads="1"/>
          </p:cNvSpPr>
          <p:nvPr/>
        </p:nvSpPr>
        <p:spPr bwMode="auto">
          <a:xfrm>
            <a:off x="7545388" y="3049588"/>
            <a:ext cx="503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4f</a:t>
            </a:r>
          </a:p>
        </p:txBody>
      </p:sp>
      <p:sp>
        <p:nvSpPr>
          <p:cNvPr id="100" name="Freeform 57"/>
          <p:cNvSpPr>
            <a:spLocks/>
          </p:cNvSpPr>
          <p:nvPr/>
        </p:nvSpPr>
        <p:spPr bwMode="auto">
          <a:xfrm>
            <a:off x="1281113" y="3013075"/>
            <a:ext cx="3167062" cy="612775"/>
          </a:xfrm>
          <a:custGeom>
            <a:avLst/>
            <a:gdLst>
              <a:gd name="T0" fmla="*/ 0 w 1995"/>
              <a:gd name="T1" fmla="*/ 972780402 h 386"/>
              <a:gd name="T2" fmla="*/ 456147502 w 1995"/>
              <a:gd name="T3" fmla="*/ 516631273 h 386"/>
              <a:gd name="T4" fmla="*/ 1370964845 w 1995"/>
              <a:gd name="T5" fmla="*/ 173891570 h 386"/>
              <a:gd name="T6" fmla="*/ 2147483647 w 1995"/>
              <a:gd name="T7" fmla="*/ 57964394 h 386"/>
              <a:gd name="T8" fmla="*/ 2147483647 w 1995"/>
              <a:gd name="T9" fmla="*/ 57964394 h 386"/>
              <a:gd name="T10" fmla="*/ 2147483647 w 1995"/>
              <a:gd name="T11" fmla="*/ 400705610 h 386"/>
              <a:gd name="T12" fmla="*/ 2147483647 w 1995"/>
              <a:gd name="T13" fmla="*/ 743446851 h 38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995"/>
              <a:gd name="T22" fmla="*/ 0 h 386"/>
              <a:gd name="T23" fmla="*/ 1995 w 1995"/>
              <a:gd name="T24" fmla="*/ 386 h 38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995" h="386">
                <a:moveTo>
                  <a:pt x="0" y="386"/>
                </a:moveTo>
                <a:cubicBezTo>
                  <a:pt x="45" y="322"/>
                  <a:pt x="90" y="258"/>
                  <a:pt x="181" y="205"/>
                </a:cubicBezTo>
                <a:cubicBezTo>
                  <a:pt x="272" y="152"/>
                  <a:pt x="415" y="99"/>
                  <a:pt x="544" y="69"/>
                </a:cubicBezTo>
                <a:cubicBezTo>
                  <a:pt x="673" y="39"/>
                  <a:pt x="808" y="31"/>
                  <a:pt x="952" y="23"/>
                </a:cubicBezTo>
                <a:cubicBezTo>
                  <a:pt x="1096" y="15"/>
                  <a:pt x="1270" y="0"/>
                  <a:pt x="1406" y="23"/>
                </a:cubicBezTo>
                <a:cubicBezTo>
                  <a:pt x="1542" y="46"/>
                  <a:pt x="1671" y="114"/>
                  <a:pt x="1769" y="159"/>
                </a:cubicBezTo>
                <a:cubicBezTo>
                  <a:pt x="1867" y="204"/>
                  <a:pt x="1931" y="249"/>
                  <a:pt x="1995" y="295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vi-VN" altLang="en-US"/>
          </a:p>
        </p:txBody>
      </p:sp>
      <p:sp>
        <p:nvSpPr>
          <p:cNvPr id="101" name="Line 59"/>
          <p:cNvSpPr>
            <a:spLocks noChangeShapeType="1"/>
          </p:cNvSpPr>
          <p:nvPr/>
        </p:nvSpPr>
        <p:spPr bwMode="auto">
          <a:xfrm flipV="1">
            <a:off x="1352550" y="3775075"/>
            <a:ext cx="1008063" cy="1588"/>
          </a:xfrm>
          <a:prstGeom prst="lin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2" name="Text Box 60"/>
          <p:cNvSpPr txBox="1">
            <a:spLocks noChangeArrowheads="1"/>
          </p:cNvSpPr>
          <p:nvPr/>
        </p:nvSpPr>
        <p:spPr bwMode="auto">
          <a:xfrm>
            <a:off x="2936875" y="4418013"/>
            <a:ext cx="1439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P=pHead</a:t>
            </a:r>
          </a:p>
        </p:txBody>
      </p:sp>
      <p:sp>
        <p:nvSpPr>
          <p:cNvPr id="103" name="Text Box 61"/>
          <p:cNvSpPr txBox="1">
            <a:spLocks noChangeArrowheads="1"/>
          </p:cNvSpPr>
          <p:nvPr/>
        </p:nvSpPr>
        <p:spPr bwMode="auto">
          <a:xfrm>
            <a:off x="1855788" y="2509838"/>
            <a:ext cx="28813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pHead=pHead-&gt;pNext</a:t>
            </a:r>
          </a:p>
        </p:txBody>
      </p:sp>
    </p:spTree>
    <p:extLst>
      <p:ext uri="{BB962C8B-B14F-4D97-AF65-F5344CB8AC3E}">
        <p14:creationId xmlns:p14="http://schemas.microsoft.com/office/powerpoint/2010/main" val="323746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2" grpId="0"/>
      <p:bldP spid="1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810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Hủy</a:t>
            </a:r>
            <a:r>
              <a:rPr spc="-20" dirty="0"/>
              <a:t> </a:t>
            </a:r>
            <a:r>
              <a:rPr dirty="0"/>
              <a:t>phần tử</a:t>
            </a:r>
            <a:r>
              <a:rPr spc="-5" dirty="0"/>
              <a:t> </a:t>
            </a:r>
            <a:r>
              <a:rPr dirty="0"/>
              <a:t>sau</a:t>
            </a:r>
            <a:r>
              <a:rPr spc="-5" dirty="0"/>
              <a:t> </a:t>
            </a:r>
            <a:r>
              <a:rPr dirty="0"/>
              <a:t>phần</a:t>
            </a:r>
            <a:r>
              <a:rPr spc="-5" dirty="0"/>
              <a:t> </a:t>
            </a:r>
            <a:r>
              <a:rPr dirty="0"/>
              <a:t>tử q</a:t>
            </a:r>
            <a:r>
              <a:rPr spc="-5" dirty="0"/>
              <a:t> </a:t>
            </a:r>
            <a:r>
              <a:rPr dirty="0"/>
              <a:t>trong </a:t>
            </a:r>
            <a:r>
              <a:rPr spc="-20" dirty="0"/>
              <a:t>List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144016" y="1078729"/>
            <a:ext cx="7997825" cy="422592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151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Bắt</a:t>
            </a:r>
            <a:r>
              <a:rPr sz="28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đầu</a:t>
            </a:r>
            <a:endParaRPr sz="2800" dirty="0">
              <a:latin typeface="Arial"/>
              <a:cs typeface="Arial"/>
            </a:endParaRPr>
          </a:p>
          <a:p>
            <a:pPr marL="590550">
              <a:lnSpc>
                <a:spcPct val="100000"/>
              </a:lnSpc>
              <a:spcBef>
                <a:spcPts val="1220"/>
              </a:spcBef>
            </a:pPr>
            <a:r>
              <a:rPr sz="2400" dirty="0">
                <a:latin typeface="Arial"/>
                <a:cs typeface="Arial"/>
              </a:rPr>
              <a:t>Nếu (q!=NULL)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thì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//q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tồn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tại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trong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List</a:t>
            </a:r>
            <a:endParaRPr sz="2000" dirty="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150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B1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10" dirty="0">
                <a:latin typeface="Arial"/>
                <a:cs typeface="Arial"/>
              </a:rPr>
              <a:t> p=q-</a:t>
            </a:r>
            <a:r>
              <a:rPr sz="2400" dirty="0">
                <a:latin typeface="Arial"/>
                <a:cs typeface="Arial"/>
              </a:rPr>
              <a:t>&gt;pNext;</a:t>
            </a:r>
            <a:r>
              <a:rPr sz="2000" dirty="0">
                <a:latin typeface="Arial"/>
                <a:cs typeface="Arial"/>
              </a:rPr>
              <a:t>//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là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phần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tử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cần</a:t>
            </a:r>
            <a:r>
              <a:rPr sz="2000" spc="-25" dirty="0">
                <a:latin typeface="Arial"/>
                <a:cs typeface="Arial"/>
              </a:rPr>
              <a:t> hủy</a:t>
            </a:r>
            <a:endParaRPr sz="2000" dirty="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155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B2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Nếu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(p!=NULL)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thì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//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không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phải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là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phần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tử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cuối</a:t>
            </a:r>
            <a:endParaRPr sz="2000" dirty="0">
              <a:latin typeface="Arial"/>
              <a:cs typeface="Arial"/>
            </a:endParaRPr>
          </a:p>
          <a:p>
            <a:pPr marL="2756535">
              <a:lnSpc>
                <a:spcPct val="100000"/>
              </a:lnSpc>
              <a:spcBef>
                <a:spcPts val="1155"/>
              </a:spcBef>
            </a:pPr>
            <a:r>
              <a:rPr sz="2400" dirty="0">
                <a:latin typeface="Arial"/>
                <a:cs typeface="Arial"/>
              </a:rPr>
              <a:t>+ </a:t>
            </a:r>
            <a:r>
              <a:rPr sz="2400" spc="-10" dirty="0">
                <a:latin typeface="Arial"/>
                <a:cs typeface="Arial"/>
              </a:rPr>
              <a:t>q-&gt;pNext=p-</a:t>
            </a:r>
            <a:r>
              <a:rPr sz="2400" dirty="0">
                <a:latin typeface="Arial"/>
                <a:cs typeface="Arial"/>
              </a:rPr>
              <a:t>&gt;pNext;</a:t>
            </a:r>
            <a:r>
              <a:rPr sz="2000" dirty="0">
                <a:latin typeface="Arial"/>
                <a:cs typeface="Arial"/>
              </a:rPr>
              <a:t>//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tách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khỏi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xâu</a:t>
            </a:r>
            <a:endParaRPr sz="2000" dirty="0">
              <a:latin typeface="Arial"/>
              <a:cs typeface="Arial"/>
            </a:endParaRPr>
          </a:p>
          <a:p>
            <a:pPr marL="2756535">
              <a:lnSpc>
                <a:spcPct val="100000"/>
              </a:lnSpc>
              <a:spcBef>
                <a:spcPts val="1150"/>
              </a:spcBef>
            </a:pP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nếu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(p== pTail)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//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nút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cần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hủy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là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nút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cuối</a:t>
            </a:r>
            <a:endParaRPr sz="2000" dirty="0">
              <a:latin typeface="Arial"/>
              <a:cs typeface="Arial"/>
            </a:endParaRPr>
          </a:p>
          <a:p>
            <a:pPr marL="3670935">
              <a:lnSpc>
                <a:spcPct val="100000"/>
              </a:lnSpc>
              <a:spcBef>
                <a:spcPts val="1150"/>
              </a:spcBef>
            </a:pPr>
            <a:r>
              <a:rPr sz="2400" spc="-10" dirty="0">
                <a:latin typeface="Arial"/>
                <a:cs typeface="Arial"/>
              </a:rPr>
              <a:t>pTail=q;</a:t>
            </a:r>
            <a:endParaRPr sz="2400" dirty="0">
              <a:latin typeface="Arial"/>
              <a:cs typeface="Arial"/>
            </a:endParaRPr>
          </a:p>
          <a:p>
            <a:pPr marL="2756535">
              <a:lnSpc>
                <a:spcPct val="100000"/>
              </a:lnSpc>
              <a:spcBef>
                <a:spcPts val="1155"/>
              </a:spcBef>
            </a:pPr>
            <a:r>
              <a:rPr sz="2400" dirty="0">
                <a:latin typeface="Arial"/>
                <a:cs typeface="Arial"/>
              </a:rPr>
              <a:t>+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delete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p;//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hủy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388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25" dirty="0"/>
              <a:t> </a:t>
            </a:r>
            <a:r>
              <a:rPr dirty="0"/>
              <a:t>đặt</a:t>
            </a:r>
            <a:r>
              <a:rPr spc="-10" dirty="0"/>
              <a:t> </a:t>
            </a:r>
            <a:r>
              <a:rPr dirty="0"/>
              <a:t>thuật</a:t>
            </a:r>
            <a:r>
              <a:rPr spc="-15" dirty="0"/>
              <a:t> </a:t>
            </a:r>
            <a:r>
              <a:rPr spc="-20" dirty="0"/>
              <a:t>toán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34413" y="991361"/>
            <a:ext cx="663067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int</a:t>
            </a:r>
            <a:r>
              <a:rPr sz="2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RemoveAfterQ(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List</a:t>
            </a:r>
            <a:r>
              <a:rPr sz="28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&amp;l,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*q,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int</a:t>
            </a:r>
            <a:r>
              <a:rPr sz="28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&amp;x)</a:t>
            </a:r>
            <a:endParaRPr sz="2800" dirty="0">
              <a:latin typeface="Arial"/>
              <a:cs typeface="Arial"/>
            </a:endParaRPr>
          </a:p>
          <a:p>
            <a:pPr marL="463550" marR="4330700" indent="-451484">
              <a:lnSpc>
                <a:spcPct val="100000"/>
              </a:lnSpc>
              <a:tabLst>
                <a:tab pos="463550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Node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*p;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spc="-10" dirty="0">
                <a:latin typeface="Arial"/>
                <a:cs typeface="Arial"/>
              </a:rPr>
              <a:t>(q!=NULL)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5517" y="2271775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0298" y="2271775"/>
            <a:ext cx="49872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Arial"/>
                <a:cs typeface="Arial"/>
              </a:rPr>
              <a:t>p=q-</a:t>
            </a:r>
            <a:r>
              <a:rPr sz="2800" dirty="0">
                <a:latin typeface="Arial"/>
                <a:cs typeface="Arial"/>
              </a:rPr>
              <a:t>&gt;pNext; </a:t>
            </a:r>
            <a:r>
              <a:rPr sz="2400" dirty="0">
                <a:latin typeface="Arial"/>
                <a:cs typeface="Arial"/>
              </a:rPr>
              <a:t>//p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à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nút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cần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xoá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dirty="0">
                <a:latin typeface="Arial"/>
                <a:cs typeface="Arial"/>
              </a:rPr>
              <a:t>(p!=NULL)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//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q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kh</a:t>
            </a:r>
            <a:r>
              <a:rPr sz="2000" dirty="0">
                <a:latin typeface="Arial"/>
                <a:cs typeface="Arial"/>
              </a:rPr>
              <a:t>ông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phài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là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nút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cuối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0298" y="3125469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47293" rIns="0" bIns="0" rtlCol="0">
            <a:spAutoFit/>
          </a:bodyPr>
          <a:lstStyle/>
          <a:p>
            <a:pPr marL="2355215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FF"/>
                </a:solidFill>
              </a:rPr>
              <a:t>if</a:t>
            </a:r>
            <a:r>
              <a:rPr sz="2800" dirty="0"/>
              <a:t>(p==l.pTail)</a:t>
            </a:r>
            <a:r>
              <a:rPr sz="2800" spc="-5" dirty="0"/>
              <a:t> </a:t>
            </a:r>
            <a:r>
              <a:rPr sz="2400" dirty="0"/>
              <a:t>//n</a:t>
            </a:r>
            <a:r>
              <a:rPr dirty="0"/>
              <a:t>út</a:t>
            </a:r>
            <a:r>
              <a:rPr spc="-55" dirty="0"/>
              <a:t> </a:t>
            </a:r>
            <a:r>
              <a:rPr dirty="0"/>
              <a:t>cần</a:t>
            </a:r>
            <a:r>
              <a:rPr spc="-55" dirty="0"/>
              <a:t> </a:t>
            </a:r>
            <a:r>
              <a:rPr dirty="0"/>
              <a:t>xoá</a:t>
            </a:r>
            <a:r>
              <a:rPr spc="-30" dirty="0"/>
              <a:t> </a:t>
            </a:r>
            <a:r>
              <a:rPr dirty="0"/>
              <a:t>là</a:t>
            </a:r>
            <a:r>
              <a:rPr spc="-25" dirty="0"/>
              <a:t> </a:t>
            </a:r>
            <a:r>
              <a:rPr dirty="0"/>
              <a:t>nút</a:t>
            </a:r>
            <a:r>
              <a:rPr spc="-45" dirty="0"/>
              <a:t> </a:t>
            </a:r>
            <a:r>
              <a:rPr dirty="0"/>
              <a:t>cuối</a:t>
            </a:r>
            <a:r>
              <a:rPr spc="-45" dirty="0"/>
              <a:t> </a:t>
            </a:r>
            <a:r>
              <a:rPr spc="-20" dirty="0"/>
              <a:t>cùng</a:t>
            </a:r>
            <a:endParaRPr sz="2400"/>
          </a:p>
          <a:p>
            <a:pPr marL="2355215" marR="2540" algn="ctr">
              <a:lnSpc>
                <a:spcPct val="100000"/>
              </a:lnSpc>
            </a:pPr>
            <a:r>
              <a:rPr sz="2800" dirty="0"/>
              <a:t>l.pTail=q;</a:t>
            </a:r>
            <a:r>
              <a:rPr sz="2400" dirty="0"/>
              <a:t>//</a:t>
            </a:r>
            <a:r>
              <a:rPr sz="2400" spc="-35" dirty="0"/>
              <a:t> </a:t>
            </a:r>
            <a:r>
              <a:rPr sz="2400" dirty="0"/>
              <a:t>c</a:t>
            </a:r>
            <a:r>
              <a:rPr dirty="0"/>
              <a:t>ập</a:t>
            </a:r>
            <a:r>
              <a:rPr spc="-50" dirty="0"/>
              <a:t> </a:t>
            </a:r>
            <a:r>
              <a:rPr dirty="0"/>
              <a:t>nhật</a:t>
            </a:r>
            <a:r>
              <a:rPr spc="-50" dirty="0"/>
              <a:t> </a:t>
            </a:r>
            <a:r>
              <a:rPr dirty="0"/>
              <a:t>lạ</a:t>
            </a:r>
            <a:r>
              <a:rPr spc="-30" dirty="0"/>
              <a:t> </a:t>
            </a:r>
            <a:r>
              <a:rPr spc="-10" dirty="0"/>
              <a:t>pTail</a:t>
            </a:r>
            <a:endParaRPr sz="2400"/>
          </a:p>
          <a:p>
            <a:pPr marL="2827655" marR="520700">
              <a:lnSpc>
                <a:spcPct val="100000"/>
              </a:lnSpc>
            </a:pPr>
            <a:r>
              <a:rPr sz="2800" spc="-10" dirty="0"/>
              <a:t>q-</a:t>
            </a:r>
            <a:r>
              <a:rPr sz="2800" spc="-20" dirty="0"/>
              <a:t>&gt;pNext=p-</a:t>
            </a:r>
            <a:r>
              <a:rPr sz="2800" dirty="0"/>
              <a:t>&gt;pNext;</a:t>
            </a:r>
            <a:r>
              <a:rPr sz="2800" spc="40" dirty="0"/>
              <a:t> </a:t>
            </a:r>
            <a:r>
              <a:rPr sz="2800" spc="-20" dirty="0"/>
              <a:t>x=p-</a:t>
            </a:r>
            <a:r>
              <a:rPr sz="2800" spc="-10" dirty="0"/>
              <a:t>&gt;Info; </a:t>
            </a:r>
            <a:r>
              <a:rPr sz="2800" dirty="0">
                <a:solidFill>
                  <a:srgbClr val="0000FF"/>
                </a:solidFill>
              </a:rPr>
              <a:t>delete</a:t>
            </a:r>
            <a:r>
              <a:rPr sz="2800" spc="-80" dirty="0">
                <a:solidFill>
                  <a:srgbClr val="0000FF"/>
                </a:solidFill>
              </a:rPr>
              <a:t> </a:t>
            </a:r>
            <a:r>
              <a:rPr sz="2800" spc="-25" dirty="0"/>
              <a:t>p;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1985517" y="4832730"/>
            <a:ext cx="2268220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return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85517" y="6113170"/>
            <a:ext cx="19735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0000FF"/>
                </a:solidFill>
                <a:latin typeface="Arial"/>
                <a:cs typeface="Arial"/>
              </a:rPr>
              <a:t>else</a:t>
            </a:r>
            <a:endParaRPr sz="2800">
              <a:latin typeface="Arial"/>
              <a:cs typeface="Arial"/>
            </a:endParaRPr>
          </a:p>
          <a:p>
            <a:pPr marL="504825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return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họa</a:t>
            </a:r>
            <a:r>
              <a:rPr spc="-5" dirty="0"/>
              <a:t> </a:t>
            </a:r>
            <a:r>
              <a:rPr dirty="0"/>
              <a:t>thuật</a:t>
            </a:r>
            <a:r>
              <a:rPr spc="5" dirty="0"/>
              <a:t> </a:t>
            </a:r>
            <a:r>
              <a:rPr spc="-20" dirty="0"/>
              <a:t>toán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572321" y="3120961"/>
            <a:ext cx="1235075" cy="599440"/>
            <a:chOff x="2572321" y="3120961"/>
            <a:chExt cx="1235075" cy="59944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9731" y="3125723"/>
              <a:ext cx="612647" cy="5897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89731" y="31257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7" y="589788"/>
                  </a:lnTo>
                  <a:lnTo>
                    <a:pt x="612647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7083" y="3125723"/>
              <a:ext cx="612648" cy="5897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77083" y="31257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67710" y="3133725"/>
            <a:ext cx="9086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1340" algn="l"/>
              </a:tabLst>
            </a:pPr>
            <a:r>
              <a:rPr sz="3200" b="1" spc="-50" dirty="0">
                <a:latin typeface="Calibri"/>
                <a:cs typeface="Calibri"/>
              </a:rPr>
              <a:t>7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25" dirty="0">
                <a:latin typeface="Calibri"/>
                <a:cs typeface="Calibri"/>
              </a:rPr>
              <a:t>2f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72321" y="3120961"/>
            <a:ext cx="2963545" cy="599440"/>
            <a:chOff x="2572321" y="3120961"/>
            <a:chExt cx="2963545" cy="599440"/>
          </a:xfrm>
        </p:grpSpPr>
        <p:sp>
          <p:nvSpPr>
            <p:cNvPr id="16" name="object 16"/>
            <p:cNvSpPr/>
            <p:nvPr/>
          </p:nvSpPr>
          <p:spPr>
            <a:xfrm>
              <a:off x="2577083" y="3125723"/>
              <a:ext cx="1225550" cy="577850"/>
            </a:xfrm>
            <a:custGeom>
              <a:avLst/>
              <a:gdLst/>
              <a:ahLst/>
              <a:cxnLst/>
              <a:rect l="l" t="t" r="r" b="b"/>
              <a:pathLst>
                <a:path w="1225550" h="577850">
                  <a:moveTo>
                    <a:pt x="0" y="0"/>
                  </a:moveTo>
                  <a:lnTo>
                    <a:pt x="1225295" y="0"/>
                  </a:lnTo>
                </a:path>
                <a:path w="1225550" h="577850">
                  <a:moveTo>
                    <a:pt x="0" y="577595"/>
                  </a:moveTo>
                  <a:lnTo>
                    <a:pt x="1225295" y="577595"/>
                  </a:lnTo>
                </a:path>
                <a:path w="1225550" h="577850">
                  <a:moveTo>
                    <a:pt x="0" y="0"/>
                  </a:moveTo>
                  <a:lnTo>
                    <a:pt x="0" y="577595"/>
                  </a:lnTo>
                </a:path>
                <a:path w="1225550" h="577850">
                  <a:moveTo>
                    <a:pt x="612648" y="0"/>
                  </a:moveTo>
                  <a:lnTo>
                    <a:pt x="612648" y="577595"/>
                  </a:lnTo>
                </a:path>
                <a:path w="1225550" h="577850">
                  <a:moveTo>
                    <a:pt x="1225295" y="0"/>
                  </a:moveTo>
                  <a:lnTo>
                    <a:pt x="1225295" y="57759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7948" y="3125723"/>
              <a:ext cx="612648" cy="5897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17948" y="31257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5300" y="3125723"/>
              <a:ext cx="612648" cy="5897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05300" y="31257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96815" y="3133725"/>
            <a:ext cx="231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6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300537" y="3120961"/>
            <a:ext cx="3105150" cy="599440"/>
            <a:chOff x="4300537" y="3120961"/>
            <a:chExt cx="3105150" cy="599440"/>
          </a:xfrm>
        </p:grpSpPr>
        <p:sp>
          <p:nvSpPr>
            <p:cNvPr id="23" name="object 23"/>
            <p:cNvSpPr/>
            <p:nvPr/>
          </p:nvSpPr>
          <p:spPr>
            <a:xfrm>
              <a:off x="4305300" y="3125723"/>
              <a:ext cx="1225550" cy="577850"/>
            </a:xfrm>
            <a:custGeom>
              <a:avLst/>
              <a:gdLst/>
              <a:ahLst/>
              <a:cxnLst/>
              <a:rect l="l" t="t" r="r" b="b"/>
              <a:pathLst>
                <a:path w="1225550" h="577850">
                  <a:moveTo>
                    <a:pt x="0" y="0"/>
                  </a:moveTo>
                  <a:lnTo>
                    <a:pt x="1225296" y="0"/>
                  </a:lnTo>
                </a:path>
                <a:path w="1225550" h="577850">
                  <a:moveTo>
                    <a:pt x="0" y="577595"/>
                  </a:moveTo>
                  <a:lnTo>
                    <a:pt x="1225296" y="577595"/>
                  </a:lnTo>
                </a:path>
                <a:path w="1225550" h="577850">
                  <a:moveTo>
                    <a:pt x="0" y="0"/>
                  </a:moveTo>
                  <a:lnTo>
                    <a:pt x="0" y="577595"/>
                  </a:lnTo>
                </a:path>
                <a:path w="1225550" h="577850">
                  <a:moveTo>
                    <a:pt x="612648" y="0"/>
                  </a:moveTo>
                  <a:lnTo>
                    <a:pt x="612648" y="577595"/>
                  </a:lnTo>
                </a:path>
                <a:path w="1225550" h="577850">
                  <a:moveTo>
                    <a:pt x="1225296" y="0"/>
                  </a:moveTo>
                  <a:lnTo>
                    <a:pt x="1225296" y="57759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7895" y="3125723"/>
              <a:ext cx="612648" cy="5897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87895" y="31257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5248" y="3125723"/>
              <a:ext cx="612648" cy="5897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75248" y="3125723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67017" y="3133725"/>
            <a:ext cx="9086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1340" algn="l"/>
              </a:tabLst>
            </a:pPr>
            <a:r>
              <a:rPr sz="3200" b="1" spc="-50" dirty="0">
                <a:latin typeface="Calibri"/>
                <a:cs typeface="Calibri"/>
              </a:rPr>
              <a:t>3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25" dirty="0">
                <a:latin typeface="Calibri"/>
                <a:cs typeface="Calibri"/>
              </a:rPr>
              <a:t>4f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70485" y="3120961"/>
            <a:ext cx="2966085" cy="611505"/>
            <a:chOff x="6170485" y="3120961"/>
            <a:chExt cx="2966085" cy="611505"/>
          </a:xfrm>
        </p:grpSpPr>
        <p:sp>
          <p:nvSpPr>
            <p:cNvPr id="30" name="object 30"/>
            <p:cNvSpPr/>
            <p:nvPr/>
          </p:nvSpPr>
          <p:spPr>
            <a:xfrm>
              <a:off x="6175247" y="3125723"/>
              <a:ext cx="1225550" cy="577850"/>
            </a:xfrm>
            <a:custGeom>
              <a:avLst/>
              <a:gdLst/>
              <a:ahLst/>
              <a:cxnLst/>
              <a:rect l="l" t="t" r="r" b="b"/>
              <a:pathLst>
                <a:path w="1225550" h="577850">
                  <a:moveTo>
                    <a:pt x="0" y="0"/>
                  </a:moveTo>
                  <a:lnTo>
                    <a:pt x="1225296" y="0"/>
                  </a:lnTo>
                </a:path>
                <a:path w="1225550" h="577850">
                  <a:moveTo>
                    <a:pt x="0" y="577595"/>
                  </a:moveTo>
                  <a:lnTo>
                    <a:pt x="1225296" y="577595"/>
                  </a:lnTo>
                </a:path>
                <a:path w="1225550" h="577850">
                  <a:moveTo>
                    <a:pt x="0" y="0"/>
                  </a:moveTo>
                  <a:lnTo>
                    <a:pt x="0" y="577595"/>
                  </a:lnTo>
                </a:path>
                <a:path w="1225550" h="577850">
                  <a:moveTo>
                    <a:pt x="612648" y="0"/>
                  </a:moveTo>
                  <a:lnTo>
                    <a:pt x="612648" y="577595"/>
                  </a:lnTo>
                </a:path>
                <a:path w="1225550" h="577850">
                  <a:moveTo>
                    <a:pt x="1225296" y="0"/>
                  </a:moveTo>
                  <a:lnTo>
                    <a:pt x="1225296" y="57759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19159" y="3137915"/>
              <a:ext cx="612648" cy="58978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19159" y="3137915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7"/>
                  </a:moveTo>
                  <a:lnTo>
                    <a:pt x="612648" y="589787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6511" y="3137915"/>
              <a:ext cx="612648" cy="58978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06511" y="3137915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7"/>
                  </a:moveTo>
                  <a:lnTo>
                    <a:pt x="612648" y="589787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097773" y="3145993"/>
            <a:ext cx="8858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2295" algn="l"/>
              </a:tabLst>
            </a:pPr>
            <a:r>
              <a:rPr sz="3200" b="1" spc="-50" dirty="0">
                <a:latin typeface="Calibri"/>
                <a:cs typeface="Calibri"/>
              </a:rPr>
              <a:t>8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24736" y="2908173"/>
            <a:ext cx="8339455" cy="1066165"/>
            <a:chOff x="1324736" y="2908173"/>
            <a:chExt cx="8339455" cy="1066165"/>
          </a:xfrm>
        </p:grpSpPr>
        <p:sp>
          <p:nvSpPr>
            <p:cNvPr id="37" name="object 37"/>
            <p:cNvSpPr/>
            <p:nvPr/>
          </p:nvSpPr>
          <p:spPr>
            <a:xfrm>
              <a:off x="3800856" y="3276599"/>
              <a:ext cx="2376170" cy="265430"/>
            </a:xfrm>
            <a:custGeom>
              <a:avLst/>
              <a:gdLst/>
              <a:ahLst/>
              <a:cxnLst/>
              <a:rect l="l" t="t" r="r" b="b"/>
              <a:pathLst>
                <a:path w="2376170" h="265429">
                  <a:moveTo>
                    <a:pt x="533400" y="150876"/>
                  </a:moveTo>
                  <a:lnTo>
                    <a:pt x="457200" y="112776"/>
                  </a:lnTo>
                  <a:lnTo>
                    <a:pt x="304800" y="36576"/>
                  </a:lnTo>
                  <a:lnTo>
                    <a:pt x="355600" y="112776"/>
                  </a:lnTo>
                  <a:lnTo>
                    <a:pt x="0" y="112776"/>
                  </a:lnTo>
                  <a:lnTo>
                    <a:pt x="0" y="188976"/>
                  </a:lnTo>
                  <a:lnTo>
                    <a:pt x="355600" y="188976"/>
                  </a:lnTo>
                  <a:lnTo>
                    <a:pt x="304800" y="265176"/>
                  </a:lnTo>
                  <a:lnTo>
                    <a:pt x="457200" y="188976"/>
                  </a:lnTo>
                  <a:lnTo>
                    <a:pt x="533400" y="150876"/>
                  </a:lnTo>
                  <a:close/>
                </a:path>
                <a:path w="2376170" h="265429">
                  <a:moveTo>
                    <a:pt x="2375916" y="114300"/>
                  </a:moveTo>
                  <a:lnTo>
                    <a:pt x="2299716" y="76200"/>
                  </a:lnTo>
                  <a:lnTo>
                    <a:pt x="2147316" y="0"/>
                  </a:lnTo>
                  <a:lnTo>
                    <a:pt x="2198116" y="76200"/>
                  </a:lnTo>
                  <a:lnTo>
                    <a:pt x="1728216" y="76200"/>
                  </a:lnTo>
                  <a:lnTo>
                    <a:pt x="1728216" y="152400"/>
                  </a:lnTo>
                  <a:lnTo>
                    <a:pt x="2198116" y="152400"/>
                  </a:lnTo>
                  <a:lnTo>
                    <a:pt x="2147316" y="228600"/>
                  </a:lnTo>
                  <a:lnTo>
                    <a:pt x="2299716" y="152400"/>
                  </a:lnTo>
                  <a:lnTo>
                    <a:pt x="2375916" y="114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06511" y="3137916"/>
              <a:ext cx="1225550" cy="579120"/>
            </a:xfrm>
            <a:custGeom>
              <a:avLst/>
              <a:gdLst/>
              <a:ahLst/>
              <a:cxnLst/>
              <a:rect l="l" t="t" r="r" b="b"/>
              <a:pathLst>
                <a:path w="1225550" h="579120">
                  <a:moveTo>
                    <a:pt x="0" y="0"/>
                  </a:moveTo>
                  <a:lnTo>
                    <a:pt x="1225296" y="0"/>
                  </a:lnTo>
                </a:path>
                <a:path w="1225550" h="579120">
                  <a:moveTo>
                    <a:pt x="0" y="579120"/>
                  </a:moveTo>
                  <a:lnTo>
                    <a:pt x="1225296" y="579120"/>
                  </a:lnTo>
                </a:path>
                <a:path w="1225550" h="579120">
                  <a:moveTo>
                    <a:pt x="0" y="0"/>
                  </a:moveTo>
                  <a:lnTo>
                    <a:pt x="0" y="579120"/>
                  </a:lnTo>
                </a:path>
                <a:path w="1225550" h="579120">
                  <a:moveTo>
                    <a:pt x="612648" y="0"/>
                  </a:moveTo>
                  <a:lnTo>
                    <a:pt x="612648" y="579120"/>
                  </a:lnTo>
                </a:path>
                <a:path w="1225550" h="579120">
                  <a:moveTo>
                    <a:pt x="1225296" y="0"/>
                  </a:moveTo>
                  <a:lnTo>
                    <a:pt x="1225296" y="5791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53312" y="3282695"/>
              <a:ext cx="8310880" cy="288290"/>
            </a:xfrm>
            <a:custGeom>
              <a:avLst/>
              <a:gdLst/>
              <a:ahLst/>
              <a:cxnLst/>
              <a:rect l="l" t="t" r="r" b="b"/>
              <a:pathLst>
                <a:path w="8310880" h="288289">
                  <a:moveTo>
                    <a:pt x="214884" y="144018"/>
                  </a:moveTo>
                  <a:lnTo>
                    <a:pt x="206425" y="87985"/>
                  </a:lnTo>
                  <a:lnTo>
                    <a:pt x="183400" y="42202"/>
                  </a:lnTo>
                  <a:lnTo>
                    <a:pt x="149250" y="11328"/>
                  </a:lnTo>
                  <a:lnTo>
                    <a:pt x="107442" y="0"/>
                  </a:lnTo>
                  <a:lnTo>
                    <a:pt x="65620" y="11328"/>
                  </a:lnTo>
                  <a:lnTo>
                    <a:pt x="31470" y="42202"/>
                  </a:lnTo>
                  <a:lnTo>
                    <a:pt x="8445" y="87985"/>
                  </a:lnTo>
                  <a:lnTo>
                    <a:pt x="0" y="144018"/>
                  </a:lnTo>
                  <a:lnTo>
                    <a:pt x="8445" y="200063"/>
                  </a:lnTo>
                  <a:lnTo>
                    <a:pt x="31470" y="245846"/>
                  </a:lnTo>
                  <a:lnTo>
                    <a:pt x="65620" y="276720"/>
                  </a:lnTo>
                  <a:lnTo>
                    <a:pt x="107442" y="288048"/>
                  </a:lnTo>
                  <a:lnTo>
                    <a:pt x="149250" y="276720"/>
                  </a:lnTo>
                  <a:lnTo>
                    <a:pt x="183400" y="245846"/>
                  </a:lnTo>
                  <a:lnTo>
                    <a:pt x="206425" y="200063"/>
                  </a:lnTo>
                  <a:lnTo>
                    <a:pt x="214884" y="144018"/>
                  </a:lnTo>
                  <a:close/>
                </a:path>
                <a:path w="8310880" h="288289">
                  <a:moveTo>
                    <a:pt x="1223772" y="143256"/>
                  </a:moveTo>
                  <a:lnTo>
                    <a:pt x="1147775" y="105410"/>
                  </a:lnTo>
                  <a:lnTo>
                    <a:pt x="995045" y="29337"/>
                  </a:lnTo>
                  <a:lnTo>
                    <a:pt x="995121" y="105473"/>
                  </a:lnTo>
                  <a:lnTo>
                    <a:pt x="214884" y="106680"/>
                  </a:lnTo>
                  <a:lnTo>
                    <a:pt x="214884" y="144018"/>
                  </a:lnTo>
                  <a:lnTo>
                    <a:pt x="214884" y="182880"/>
                  </a:lnTo>
                  <a:lnTo>
                    <a:pt x="995210" y="181673"/>
                  </a:lnTo>
                  <a:lnTo>
                    <a:pt x="995299" y="257949"/>
                  </a:lnTo>
                  <a:lnTo>
                    <a:pt x="1223772" y="143256"/>
                  </a:lnTo>
                  <a:close/>
                </a:path>
                <a:path w="8310880" h="288289">
                  <a:moveTo>
                    <a:pt x="6580632" y="144780"/>
                  </a:moveTo>
                  <a:lnTo>
                    <a:pt x="6504432" y="106680"/>
                  </a:lnTo>
                  <a:lnTo>
                    <a:pt x="6352032" y="30480"/>
                  </a:lnTo>
                  <a:lnTo>
                    <a:pt x="6402832" y="106680"/>
                  </a:lnTo>
                  <a:lnTo>
                    <a:pt x="6047232" y="106680"/>
                  </a:lnTo>
                  <a:lnTo>
                    <a:pt x="6047232" y="182880"/>
                  </a:lnTo>
                  <a:lnTo>
                    <a:pt x="6402832" y="182880"/>
                  </a:lnTo>
                  <a:lnTo>
                    <a:pt x="6352032" y="259080"/>
                  </a:lnTo>
                  <a:lnTo>
                    <a:pt x="6504432" y="182880"/>
                  </a:lnTo>
                  <a:lnTo>
                    <a:pt x="6580632" y="144780"/>
                  </a:lnTo>
                  <a:close/>
                </a:path>
                <a:path w="8310880" h="288289">
                  <a:moveTo>
                    <a:pt x="8310372" y="144780"/>
                  </a:moveTo>
                  <a:lnTo>
                    <a:pt x="8234172" y="106680"/>
                  </a:lnTo>
                  <a:lnTo>
                    <a:pt x="8081772" y="30480"/>
                  </a:lnTo>
                  <a:lnTo>
                    <a:pt x="8132572" y="106680"/>
                  </a:lnTo>
                  <a:lnTo>
                    <a:pt x="7776972" y="106680"/>
                  </a:lnTo>
                  <a:lnTo>
                    <a:pt x="7776972" y="182880"/>
                  </a:lnTo>
                  <a:lnTo>
                    <a:pt x="8132572" y="182880"/>
                  </a:lnTo>
                  <a:lnTo>
                    <a:pt x="8081772" y="259080"/>
                  </a:lnTo>
                  <a:lnTo>
                    <a:pt x="8234172" y="182880"/>
                  </a:lnTo>
                  <a:lnTo>
                    <a:pt x="8310372" y="1447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53311" y="3282696"/>
              <a:ext cx="215265" cy="288290"/>
            </a:xfrm>
            <a:custGeom>
              <a:avLst/>
              <a:gdLst/>
              <a:ahLst/>
              <a:cxnLst/>
              <a:rect l="l" t="t" r="r" b="b"/>
              <a:pathLst>
                <a:path w="215265" h="288289">
                  <a:moveTo>
                    <a:pt x="0" y="144017"/>
                  </a:moveTo>
                  <a:lnTo>
                    <a:pt x="8447" y="87975"/>
                  </a:lnTo>
                  <a:lnTo>
                    <a:pt x="31480" y="42195"/>
                  </a:lnTo>
                  <a:lnTo>
                    <a:pt x="65633" y="11322"/>
                  </a:lnTo>
                  <a:lnTo>
                    <a:pt x="107441" y="0"/>
                  </a:lnTo>
                  <a:lnTo>
                    <a:pt x="149250" y="11322"/>
                  </a:lnTo>
                  <a:lnTo>
                    <a:pt x="183403" y="42195"/>
                  </a:lnTo>
                  <a:lnTo>
                    <a:pt x="206436" y="87975"/>
                  </a:lnTo>
                  <a:lnTo>
                    <a:pt x="214884" y="144017"/>
                  </a:lnTo>
                  <a:lnTo>
                    <a:pt x="206436" y="200060"/>
                  </a:lnTo>
                  <a:lnTo>
                    <a:pt x="183403" y="245840"/>
                  </a:lnTo>
                  <a:lnTo>
                    <a:pt x="149250" y="276713"/>
                  </a:lnTo>
                  <a:lnTo>
                    <a:pt x="107441" y="288036"/>
                  </a:lnTo>
                  <a:lnTo>
                    <a:pt x="65633" y="276713"/>
                  </a:lnTo>
                  <a:lnTo>
                    <a:pt x="31480" y="245840"/>
                  </a:lnTo>
                  <a:lnTo>
                    <a:pt x="8447" y="200060"/>
                  </a:lnTo>
                  <a:lnTo>
                    <a:pt x="0" y="144017"/>
                  </a:lnTo>
                  <a:close/>
                </a:path>
              </a:pathLst>
            </a:custGeom>
            <a:ln w="571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93179" y="2936748"/>
              <a:ext cx="862965" cy="1009015"/>
            </a:xfrm>
            <a:custGeom>
              <a:avLst/>
              <a:gdLst/>
              <a:ahLst/>
              <a:cxnLst/>
              <a:rect l="l" t="t" r="r" b="b"/>
              <a:pathLst>
                <a:path w="862965" h="1009014">
                  <a:moveTo>
                    <a:pt x="0" y="0"/>
                  </a:moveTo>
                  <a:lnTo>
                    <a:pt x="777240" y="897635"/>
                  </a:lnTo>
                </a:path>
                <a:path w="862965" h="1009014">
                  <a:moveTo>
                    <a:pt x="862584" y="0"/>
                  </a:moveTo>
                  <a:lnTo>
                    <a:pt x="0" y="1008888"/>
                  </a:lnTo>
                </a:path>
              </a:pathLst>
            </a:custGeom>
            <a:ln w="5715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584195" y="2751836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1f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41360" y="2732658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4f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13301" y="2240102"/>
            <a:ext cx="35496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ts val="2815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q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335"/>
              </a:lnSpc>
            </a:pPr>
            <a:r>
              <a:rPr sz="2000" b="1" spc="-25" dirty="0">
                <a:latin typeface="Arial"/>
                <a:cs typeface="Arial"/>
              </a:rPr>
              <a:t>2f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78603" y="3150869"/>
            <a:ext cx="393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spc="-1365" dirty="0">
                <a:solidFill>
                  <a:srgbClr val="DF490D"/>
                </a:solidFill>
                <a:latin typeface="Arial"/>
                <a:cs typeface="Arial"/>
              </a:rPr>
              <a:t>4</a:t>
            </a:r>
            <a:r>
              <a:rPr sz="4200" b="1" spc="-390" baseline="-7936" dirty="0">
                <a:latin typeface="Arial"/>
                <a:cs typeface="Arial"/>
              </a:rPr>
              <a:t>3</a:t>
            </a:r>
            <a:r>
              <a:rPr sz="2400" b="1" spc="-590" dirty="0">
                <a:solidFill>
                  <a:srgbClr val="DF490D"/>
                </a:solidFill>
                <a:latin typeface="Arial"/>
                <a:cs typeface="Arial"/>
              </a:rPr>
              <a:t>f</a:t>
            </a:r>
            <a:r>
              <a:rPr sz="4200" b="1" spc="-30" baseline="-7936" dirty="0">
                <a:latin typeface="Arial"/>
                <a:cs typeface="Arial"/>
              </a:rPr>
              <a:t>f</a:t>
            </a:r>
            <a:endParaRPr sz="4200" baseline="-7936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35068" y="2498216"/>
            <a:ext cx="3598545" cy="1804670"/>
          </a:xfrm>
          <a:custGeom>
            <a:avLst/>
            <a:gdLst/>
            <a:ahLst/>
            <a:cxnLst/>
            <a:rect l="l" t="t" r="r" b="b"/>
            <a:pathLst>
              <a:path w="3598545" h="1804670">
                <a:moveTo>
                  <a:pt x="366522" y="444373"/>
                </a:moveTo>
                <a:lnTo>
                  <a:pt x="310362" y="486041"/>
                </a:lnTo>
                <a:lnTo>
                  <a:pt x="308737" y="471932"/>
                </a:lnTo>
                <a:lnTo>
                  <a:pt x="304800" y="443865"/>
                </a:lnTo>
                <a:lnTo>
                  <a:pt x="294767" y="389382"/>
                </a:lnTo>
                <a:lnTo>
                  <a:pt x="282194" y="337312"/>
                </a:lnTo>
                <a:lnTo>
                  <a:pt x="267335" y="288290"/>
                </a:lnTo>
                <a:lnTo>
                  <a:pt x="250063" y="242062"/>
                </a:lnTo>
                <a:lnTo>
                  <a:pt x="230505" y="199263"/>
                </a:lnTo>
                <a:lnTo>
                  <a:pt x="208826" y="159893"/>
                </a:lnTo>
                <a:lnTo>
                  <a:pt x="185039" y="124587"/>
                </a:lnTo>
                <a:lnTo>
                  <a:pt x="159258" y="93345"/>
                </a:lnTo>
                <a:lnTo>
                  <a:pt x="131318" y="66675"/>
                </a:lnTo>
                <a:lnTo>
                  <a:pt x="85471" y="35941"/>
                </a:lnTo>
                <a:lnTo>
                  <a:pt x="35179" y="18542"/>
                </a:lnTo>
                <a:lnTo>
                  <a:pt x="3048" y="15240"/>
                </a:lnTo>
                <a:lnTo>
                  <a:pt x="0" y="72390"/>
                </a:lnTo>
                <a:lnTo>
                  <a:pt x="14859" y="73152"/>
                </a:lnTo>
                <a:lnTo>
                  <a:pt x="26670" y="75057"/>
                </a:lnTo>
                <a:lnTo>
                  <a:pt x="73152" y="94615"/>
                </a:lnTo>
                <a:lnTo>
                  <a:pt x="107188" y="121793"/>
                </a:lnTo>
                <a:lnTo>
                  <a:pt x="140169" y="160020"/>
                </a:lnTo>
                <a:lnTo>
                  <a:pt x="170561" y="207772"/>
                </a:lnTo>
                <a:lnTo>
                  <a:pt x="188976" y="244856"/>
                </a:lnTo>
                <a:lnTo>
                  <a:pt x="205740" y="285623"/>
                </a:lnTo>
                <a:lnTo>
                  <a:pt x="220599" y="329819"/>
                </a:lnTo>
                <a:lnTo>
                  <a:pt x="233553" y="377190"/>
                </a:lnTo>
                <a:lnTo>
                  <a:pt x="243967" y="427355"/>
                </a:lnTo>
                <a:lnTo>
                  <a:pt x="252222" y="480060"/>
                </a:lnTo>
                <a:lnTo>
                  <a:pt x="253047" y="487387"/>
                </a:lnTo>
                <a:lnTo>
                  <a:pt x="195326" y="453009"/>
                </a:lnTo>
                <a:lnTo>
                  <a:pt x="289560" y="619887"/>
                </a:lnTo>
                <a:lnTo>
                  <a:pt x="338505" y="508254"/>
                </a:lnTo>
                <a:lnTo>
                  <a:pt x="366522" y="444373"/>
                </a:lnTo>
                <a:close/>
              </a:path>
              <a:path w="3598545" h="1804670">
                <a:moveTo>
                  <a:pt x="984631" y="892683"/>
                </a:moveTo>
                <a:lnTo>
                  <a:pt x="981633" y="877836"/>
                </a:lnTo>
                <a:lnTo>
                  <a:pt x="973480" y="865733"/>
                </a:lnTo>
                <a:lnTo>
                  <a:pt x="961377" y="857580"/>
                </a:lnTo>
                <a:lnTo>
                  <a:pt x="946531" y="854583"/>
                </a:lnTo>
                <a:lnTo>
                  <a:pt x="931672" y="857580"/>
                </a:lnTo>
                <a:lnTo>
                  <a:pt x="919568" y="865733"/>
                </a:lnTo>
                <a:lnTo>
                  <a:pt x="911415" y="877836"/>
                </a:lnTo>
                <a:lnTo>
                  <a:pt x="908431" y="892683"/>
                </a:lnTo>
                <a:lnTo>
                  <a:pt x="911415" y="907542"/>
                </a:lnTo>
                <a:lnTo>
                  <a:pt x="919568" y="919645"/>
                </a:lnTo>
                <a:lnTo>
                  <a:pt x="931672" y="927798"/>
                </a:lnTo>
                <a:lnTo>
                  <a:pt x="946531" y="930783"/>
                </a:lnTo>
                <a:lnTo>
                  <a:pt x="961377" y="927798"/>
                </a:lnTo>
                <a:lnTo>
                  <a:pt x="973480" y="919645"/>
                </a:lnTo>
                <a:lnTo>
                  <a:pt x="981633" y="907542"/>
                </a:lnTo>
                <a:lnTo>
                  <a:pt x="984631" y="892683"/>
                </a:lnTo>
                <a:close/>
              </a:path>
              <a:path w="3598545" h="1804670">
                <a:moveTo>
                  <a:pt x="1137158" y="892683"/>
                </a:moveTo>
                <a:lnTo>
                  <a:pt x="1134148" y="877836"/>
                </a:lnTo>
                <a:lnTo>
                  <a:pt x="1125956" y="865733"/>
                </a:lnTo>
                <a:lnTo>
                  <a:pt x="1113840" y="857580"/>
                </a:lnTo>
                <a:lnTo>
                  <a:pt x="1099058" y="854583"/>
                </a:lnTo>
                <a:lnTo>
                  <a:pt x="1098931" y="854583"/>
                </a:lnTo>
                <a:lnTo>
                  <a:pt x="1084072" y="857580"/>
                </a:lnTo>
                <a:lnTo>
                  <a:pt x="1071968" y="865733"/>
                </a:lnTo>
                <a:lnTo>
                  <a:pt x="1063815" y="877836"/>
                </a:lnTo>
                <a:lnTo>
                  <a:pt x="1060831" y="892683"/>
                </a:lnTo>
                <a:lnTo>
                  <a:pt x="1063815" y="907542"/>
                </a:lnTo>
                <a:lnTo>
                  <a:pt x="1071968" y="919645"/>
                </a:lnTo>
                <a:lnTo>
                  <a:pt x="1084072" y="927798"/>
                </a:lnTo>
                <a:lnTo>
                  <a:pt x="1098931" y="930783"/>
                </a:lnTo>
                <a:lnTo>
                  <a:pt x="1099058" y="930783"/>
                </a:lnTo>
                <a:lnTo>
                  <a:pt x="1113840" y="927798"/>
                </a:lnTo>
                <a:lnTo>
                  <a:pt x="1125956" y="919645"/>
                </a:lnTo>
                <a:lnTo>
                  <a:pt x="1134148" y="907542"/>
                </a:lnTo>
                <a:lnTo>
                  <a:pt x="1137158" y="892683"/>
                </a:lnTo>
                <a:close/>
              </a:path>
              <a:path w="3598545" h="1804670">
                <a:moveTo>
                  <a:pt x="1441704" y="892683"/>
                </a:moveTo>
                <a:lnTo>
                  <a:pt x="1213104" y="778383"/>
                </a:lnTo>
                <a:lnTo>
                  <a:pt x="1265821" y="857478"/>
                </a:lnTo>
                <a:lnTo>
                  <a:pt x="1251458" y="854583"/>
                </a:lnTo>
                <a:lnTo>
                  <a:pt x="1236599" y="857580"/>
                </a:lnTo>
                <a:lnTo>
                  <a:pt x="1224495" y="865733"/>
                </a:lnTo>
                <a:lnTo>
                  <a:pt x="1216342" y="877836"/>
                </a:lnTo>
                <a:lnTo>
                  <a:pt x="1213358" y="892683"/>
                </a:lnTo>
                <a:lnTo>
                  <a:pt x="1216342" y="907542"/>
                </a:lnTo>
                <a:lnTo>
                  <a:pt x="1224495" y="919645"/>
                </a:lnTo>
                <a:lnTo>
                  <a:pt x="1236599" y="927798"/>
                </a:lnTo>
                <a:lnTo>
                  <a:pt x="1251458" y="930783"/>
                </a:lnTo>
                <a:lnTo>
                  <a:pt x="1265821" y="927900"/>
                </a:lnTo>
                <a:lnTo>
                  <a:pt x="1213104" y="1006983"/>
                </a:lnTo>
                <a:lnTo>
                  <a:pt x="1441704" y="892683"/>
                </a:lnTo>
                <a:close/>
              </a:path>
              <a:path w="3598545" h="1804670">
                <a:moveTo>
                  <a:pt x="2311146" y="429133"/>
                </a:moveTo>
                <a:lnTo>
                  <a:pt x="2254986" y="470801"/>
                </a:lnTo>
                <a:lnTo>
                  <a:pt x="2253361" y="456692"/>
                </a:lnTo>
                <a:lnTo>
                  <a:pt x="2249424" y="428625"/>
                </a:lnTo>
                <a:lnTo>
                  <a:pt x="2239391" y="374142"/>
                </a:lnTo>
                <a:lnTo>
                  <a:pt x="2226818" y="322072"/>
                </a:lnTo>
                <a:lnTo>
                  <a:pt x="2211959" y="273050"/>
                </a:lnTo>
                <a:lnTo>
                  <a:pt x="2194687" y="226822"/>
                </a:lnTo>
                <a:lnTo>
                  <a:pt x="2175129" y="184023"/>
                </a:lnTo>
                <a:lnTo>
                  <a:pt x="2153450" y="144653"/>
                </a:lnTo>
                <a:lnTo>
                  <a:pt x="2129663" y="109347"/>
                </a:lnTo>
                <a:lnTo>
                  <a:pt x="2103882" y="78105"/>
                </a:lnTo>
                <a:lnTo>
                  <a:pt x="2075942" y="51435"/>
                </a:lnTo>
                <a:lnTo>
                  <a:pt x="2030095" y="20701"/>
                </a:lnTo>
                <a:lnTo>
                  <a:pt x="1979803" y="3302"/>
                </a:lnTo>
                <a:lnTo>
                  <a:pt x="1947672" y="0"/>
                </a:lnTo>
                <a:lnTo>
                  <a:pt x="1944624" y="57150"/>
                </a:lnTo>
                <a:lnTo>
                  <a:pt x="1959483" y="57912"/>
                </a:lnTo>
                <a:lnTo>
                  <a:pt x="1971294" y="59817"/>
                </a:lnTo>
                <a:lnTo>
                  <a:pt x="2017776" y="79375"/>
                </a:lnTo>
                <a:lnTo>
                  <a:pt x="2051812" y="106553"/>
                </a:lnTo>
                <a:lnTo>
                  <a:pt x="2084793" y="144780"/>
                </a:lnTo>
                <a:lnTo>
                  <a:pt x="2115185" y="192532"/>
                </a:lnTo>
                <a:lnTo>
                  <a:pt x="2133600" y="229616"/>
                </a:lnTo>
                <a:lnTo>
                  <a:pt x="2150364" y="270383"/>
                </a:lnTo>
                <a:lnTo>
                  <a:pt x="2165223" y="314579"/>
                </a:lnTo>
                <a:lnTo>
                  <a:pt x="2178177" y="361950"/>
                </a:lnTo>
                <a:lnTo>
                  <a:pt x="2188591" y="412115"/>
                </a:lnTo>
                <a:lnTo>
                  <a:pt x="2196846" y="464820"/>
                </a:lnTo>
                <a:lnTo>
                  <a:pt x="2197671" y="472147"/>
                </a:lnTo>
                <a:lnTo>
                  <a:pt x="2139950" y="437769"/>
                </a:lnTo>
                <a:lnTo>
                  <a:pt x="2234184" y="604647"/>
                </a:lnTo>
                <a:lnTo>
                  <a:pt x="2283129" y="493014"/>
                </a:lnTo>
                <a:lnTo>
                  <a:pt x="2311146" y="429133"/>
                </a:lnTo>
                <a:close/>
              </a:path>
              <a:path w="3598545" h="1804670">
                <a:moveTo>
                  <a:pt x="3598164" y="1252855"/>
                </a:moveTo>
                <a:lnTo>
                  <a:pt x="3369818" y="1367663"/>
                </a:lnTo>
                <a:lnTo>
                  <a:pt x="3458794" y="1372450"/>
                </a:lnTo>
                <a:lnTo>
                  <a:pt x="3454146" y="1377696"/>
                </a:lnTo>
                <a:lnTo>
                  <a:pt x="3420491" y="1412113"/>
                </a:lnTo>
                <a:lnTo>
                  <a:pt x="3383026" y="1445387"/>
                </a:lnTo>
                <a:lnTo>
                  <a:pt x="3340481" y="1477518"/>
                </a:lnTo>
                <a:lnTo>
                  <a:pt x="3291713" y="1508633"/>
                </a:lnTo>
                <a:lnTo>
                  <a:pt x="3206496" y="1557274"/>
                </a:lnTo>
                <a:lnTo>
                  <a:pt x="3144393" y="1589913"/>
                </a:lnTo>
                <a:lnTo>
                  <a:pt x="3078607" y="1621790"/>
                </a:lnTo>
                <a:lnTo>
                  <a:pt x="3008503" y="1651254"/>
                </a:lnTo>
                <a:lnTo>
                  <a:pt x="2972054" y="1664716"/>
                </a:lnTo>
                <a:lnTo>
                  <a:pt x="2934462" y="1677289"/>
                </a:lnTo>
                <a:lnTo>
                  <a:pt x="2895981" y="1688592"/>
                </a:lnTo>
                <a:lnTo>
                  <a:pt x="2856484" y="1698625"/>
                </a:lnTo>
                <a:lnTo>
                  <a:pt x="2815717" y="1707261"/>
                </a:lnTo>
                <a:lnTo>
                  <a:pt x="2774188" y="1714246"/>
                </a:lnTo>
                <a:lnTo>
                  <a:pt x="2731008" y="1719453"/>
                </a:lnTo>
                <a:lnTo>
                  <a:pt x="2661539" y="1724787"/>
                </a:lnTo>
                <a:lnTo>
                  <a:pt x="2611628" y="1726946"/>
                </a:lnTo>
                <a:lnTo>
                  <a:pt x="2532507" y="1728089"/>
                </a:lnTo>
                <a:lnTo>
                  <a:pt x="2477262" y="1727327"/>
                </a:lnTo>
                <a:lnTo>
                  <a:pt x="2420874" y="1725549"/>
                </a:lnTo>
                <a:lnTo>
                  <a:pt x="2363597" y="1722628"/>
                </a:lnTo>
                <a:lnTo>
                  <a:pt x="2305939" y="1718691"/>
                </a:lnTo>
                <a:lnTo>
                  <a:pt x="2248281" y="1713611"/>
                </a:lnTo>
                <a:lnTo>
                  <a:pt x="2191131" y="1707388"/>
                </a:lnTo>
                <a:lnTo>
                  <a:pt x="2134743" y="1700022"/>
                </a:lnTo>
                <a:lnTo>
                  <a:pt x="2079752" y="1691767"/>
                </a:lnTo>
                <a:lnTo>
                  <a:pt x="2026285" y="1682369"/>
                </a:lnTo>
                <a:lnTo>
                  <a:pt x="1975358" y="1671955"/>
                </a:lnTo>
                <a:lnTo>
                  <a:pt x="1927098" y="1660398"/>
                </a:lnTo>
                <a:lnTo>
                  <a:pt x="1882521" y="1648206"/>
                </a:lnTo>
                <a:lnTo>
                  <a:pt x="1840230" y="1634363"/>
                </a:lnTo>
                <a:lnTo>
                  <a:pt x="1799831" y="1618996"/>
                </a:lnTo>
                <a:lnTo>
                  <a:pt x="1760728" y="1601978"/>
                </a:lnTo>
                <a:lnTo>
                  <a:pt x="1723009" y="1583309"/>
                </a:lnTo>
                <a:lnTo>
                  <a:pt x="1686433" y="1563370"/>
                </a:lnTo>
                <a:lnTo>
                  <a:pt x="1650873" y="1542288"/>
                </a:lnTo>
                <a:lnTo>
                  <a:pt x="1616202" y="1519936"/>
                </a:lnTo>
                <a:lnTo>
                  <a:pt x="1582166" y="1496695"/>
                </a:lnTo>
                <a:lnTo>
                  <a:pt x="1548638" y="1472819"/>
                </a:lnTo>
                <a:lnTo>
                  <a:pt x="1515618" y="1448181"/>
                </a:lnTo>
                <a:lnTo>
                  <a:pt x="1383792" y="1345819"/>
                </a:lnTo>
                <a:lnTo>
                  <a:pt x="1251458" y="1245743"/>
                </a:lnTo>
                <a:lnTo>
                  <a:pt x="1186942" y="1194562"/>
                </a:lnTo>
                <a:lnTo>
                  <a:pt x="1123315" y="1141857"/>
                </a:lnTo>
                <a:lnTo>
                  <a:pt x="1060577" y="1087882"/>
                </a:lnTo>
                <a:lnTo>
                  <a:pt x="998601" y="1033018"/>
                </a:lnTo>
                <a:lnTo>
                  <a:pt x="937260" y="977519"/>
                </a:lnTo>
                <a:lnTo>
                  <a:pt x="828751" y="877163"/>
                </a:lnTo>
                <a:lnTo>
                  <a:pt x="821029" y="865733"/>
                </a:lnTo>
                <a:lnTo>
                  <a:pt x="808913" y="857580"/>
                </a:lnTo>
                <a:lnTo>
                  <a:pt x="794131" y="854583"/>
                </a:lnTo>
                <a:lnTo>
                  <a:pt x="794004" y="854583"/>
                </a:lnTo>
                <a:lnTo>
                  <a:pt x="779145" y="857580"/>
                </a:lnTo>
                <a:lnTo>
                  <a:pt x="767041" y="865733"/>
                </a:lnTo>
                <a:lnTo>
                  <a:pt x="758888" y="877836"/>
                </a:lnTo>
                <a:lnTo>
                  <a:pt x="755904" y="892683"/>
                </a:lnTo>
                <a:lnTo>
                  <a:pt x="758888" y="907542"/>
                </a:lnTo>
                <a:lnTo>
                  <a:pt x="765937" y="918019"/>
                </a:lnTo>
                <a:lnTo>
                  <a:pt x="763524" y="920623"/>
                </a:lnTo>
                <a:lnTo>
                  <a:pt x="885571" y="1033399"/>
                </a:lnTo>
                <a:lnTo>
                  <a:pt x="947547" y="1089533"/>
                </a:lnTo>
                <a:lnTo>
                  <a:pt x="1010158" y="1144905"/>
                </a:lnTo>
                <a:lnTo>
                  <a:pt x="1073658" y="1199642"/>
                </a:lnTo>
                <a:lnTo>
                  <a:pt x="1138301" y="1253236"/>
                </a:lnTo>
                <a:lnTo>
                  <a:pt x="1204087" y="1305433"/>
                </a:lnTo>
                <a:lnTo>
                  <a:pt x="1337818" y="1406525"/>
                </a:lnTo>
                <a:lnTo>
                  <a:pt x="1402842" y="1457452"/>
                </a:lnTo>
                <a:lnTo>
                  <a:pt x="1469136" y="1508506"/>
                </a:lnTo>
                <a:lnTo>
                  <a:pt x="1503172" y="1533906"/>
                </a:lnTo>
                <a:lnTo>
                  <a:pt x="1537716" y="1558671"/>
                </a:lnTo>
                <a:lnTo>
                  <a:pt x="1573149" y="1582928"/>
                </a:lnTo>
                <a:lnTo>
                  <a:pt x="1609725" y="1606296"/>
                </a:lnTo>
                <a:lnTo>
                  <a:pt x="1647444" y="1628902"/>
                </a:lnTo>
                <a:lnTo>
                  <a:pt x="1686560" y="1650238"/>
                </a:lnTo>
                <a:lnTo>
                  <a:pt x="1726946" y="1670304"/>
                </a:lnTo>
                <a:lnTo>
                  <a:pt x="1769237" y="1688846"/>
                </a:lnTo>
                <a:lnTo>
                  <a:pt x="1813179" y="1705610"/>
                </a:lnTo>
                <a:lnTo>
                  <a:pt x="1858899" y="1720596"/>
                </a:lnTo>
                <a:lnTo>
                  <a:pt x="1907527" y="1734058"/>
                </a:lnTo>
                <a:lnTo>
                  <a:pt x="1958213" y="1746250"/>
                </a:lnTo>
                <a:lnTo>
                  <a:pt x="2011553" y="1757045"/>
                </a:lnTo>
                <a:lnTo>
                  <a:pt x="2066544" y="1766824"/>
                </a:lnTo>
                <a:lnTo>
                  <a:pt x="2123313" y="1775460"/>
                </a:lnTo>
                <a:lnTo>
                  <a:pt x="2181225" y="1782953"/>
                </a:lnTo>
                <a:lnTo>
                  <a:pt x="2240026" y="1789303"/>
                </a:lnTo>
                <a:lnTo>
                  <a:pt x="2299208" y="1794510"/>
                </a:lnTo>
                <a:lnTo>
                  <a:pt x="2358263" y="1798701"/>
                </a:lnTo>
                <a:lnTo>
                  <a:pt x="2417064" y="1801622"/>
                </a:lnTo>
                <a:lnTo>
                  <a:pt x="2474849" y="1803400"/>
                </a:lnTo>
                <a:lnTo>
                  <a:pt x="2531491" y="1804162"/>
                </a:lnTo>
                <a:lnTo>
                  <a:pt x="2586609" y="1803781"/>
                </a:lnTo>
                <a:lnTo>
                  <a:pt x="2639695" y="1802130"/>
                </a:lnTo>
                <a:lnTo>
                  <a:pt x="2690241" y="1799336"/>
                </a:lnTo>
                <a:lnTo>
                  <a:pt x="2737866" y="1795399"/>
                </a:lnTo>
                <a:lnTo>
                  <a:pt x="2783459" y="1789811"/>
                </a:lnTo>
                <a:lnTo>
                  <a:pt x="2828417" y="1782318"/>
                </a:lnTo>
                <a:lnTo>
                  <a:pt x="2872105" y="1773174"/>
                </a:lnTo>
                <a:lnTo>
                  <a:pt x="2914650" y="1762506"/>
                </a:lnTo>
                <a:lnTo>
                  <a:pt x="2955925" y="1750441"/>
                </a:lnTo>
                <a:lnTo>
                  <a:pt x="2996184" y="1736979"/>
                </a:lnTo>
                <a:lnTo>
                  <a:pt x="3020390" y="1728089"/>
                </a:lnTo>
                <a:lnTo>
                  <a:pt x="3034919" y="1722755"/>
                </a:lnTo>
                <a:lnTo>
                  <a:pt x="3072638" y="1707388"/>
                </a:lnTo>
                <a:lnTo>
                  <a:pt x="3109087" y="1691640"/>
                </a:lnTo>
                <a:lnTo>
                  <a:pt x="3144266" y="1675130"/>
                </a:lnTo>
                <a:lnTo>
                  <a:pt x="3211068" y="1641221"/>
                </a:lnTo>
                <a:lnTo>
                  <a:pt x="3272917" y="1607439"/>
                </a:lnTo>
                <a:lnTo>
                  <a:pt x="3329940" y="1574546"/>
                </a:lnTo>
                <a:lnTo>
                  <a:pt x="3382772" y="1540891"/>
                </a:lnTo>
                <a:lnTo>
                  <a:pt x="3430143" y="1505331"/>
                </a:lnTo>
                <a:lnTo>
                  <a:pt x="3472180" y="1468120"/>
                </a:lnTo>
                <a:lnTo>
                  <a:pt x="3509645" y="1429893"/>
                </a:lnTo>
                <a:lnTo>
                  <a:pt x="3521659" y="1416367"/>
                </a:lnTo>
                <a:lnTo>
                  <a:pt x="3552952" y="1504442"/>
                </a:lnTo>
                <a:lnTo>
                  <a:pt x="3580625" y="1350391"/>
                </a:lnTo>
                <a:lnTo>
                  <a:pt x="3598164" y="12528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026152" y="1999615"/>
            <a:ext cx="1683385" cy="99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p-=q-</a:t>
            </a:r>
            <a:r>
              <a:rPr sz="2000" spc="-10" dirty="0">
                <a:latin typeface="Arial"/>
                <a:cs typeface="Arial"/>
              </a:rPr>
              <a:t>&gt;pNext</a:t>
            </a:r>
            <a:r>
              <a:rPr sz="3600" b="1" spc="-15" baseline="-34722" dirty="0">
                <a:latin typeface="Arial"/>
                <a:cs typeface="Arial"/>
              </a:rPr>
              <a:t>p</a:t>
            </a:r>
            <a:endParaRPr sz="3600" baseline="-34722">
              <a:latin typeface="Arial"/>
              <a:cs typeface="Arial"/>
            </a:endParaRPr>
          </a:p>
          <a:p>
            <a:pPr marL="1098550">
              <a:lnSpc>
                <a:spcPct val="100000"/>
              </a:lnSpc>
              <a:spcBef>
                <a:spcPts val="2330"/>
              </a:spcBef>
            </a:pPr>
            <a:r>
              <a:rPr sz="2000" b="1" spc="-25" dirty="0">
                <a:latin typeface="Arial"/>
                <a:cs typeface="Arial"/>
              </a:rPr>
              <a:t>3f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48" name="object 48"/>
          <p:cNvSpPr txBox="1"/>
          <p:nvPr/>
        </p:nvSpPr>
        <p:spPr>
          <a:xfrm>
            <a:off x="5753480" y="4426965"/>
            <a:ext cx="22536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q-</a:t>
            </a:r>
            <a:r>
              <a:rPr sz="2000" spc="-10" dirty="0">
                <a:latin typeface="Arial"/>
                <a:cs typeface="Arial"/>
              </a:rPr>
              <a:t>&gt;pNext=p-&gt;pNext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9540" y="2732658"/>
            <a:ext cx="803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pHead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họa</a:t>
            </a:r>
            <a:r>
              <a:rPr spc="-5" dirty="0"/>
              <a:t> </a:t>
            </a:r>
            <a:r>
              <a:rPr dirty="0"/>
              <a:t>thuật</a:t>
            </a:r>
            <a:r>
              <a:rPr spc="5" dirty="0"/>
              <a:t> </a:t>
            </a:r>
            <a:r>
              <a:rPr spc="-20" dirty="0"/>
              <a:t>toán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grpSp>
        <p:nvGrpSpPr>
          <p:cNvPr id="51" name="Group 4"/>
          <p:cNvGrpSpPr>
            <a:grpSpLocks noRot="1"/>
          </p:cNvGrpSpPr>
          <p:nvPr/>
        </p:nvGrpSpPr>
        <p:grpSpPr bwMode="auto">
          <a:xfrm>
            <a:off x="2576513" y="3125788"/>
            <a:ext cx="1225550" cy="588962"/>
            <a:chOff x="3301" y="2341"/>
            <a:chExt cx="772" cy="371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2f</a:t>
              </a:r>
            </a:p>
          </p:txBody>
        </p:sp>
        <p:sp>
          <p:nvSpPr>
            <p:cNvPr id="53" name="Rectangle 6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5" name="Line 8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6" name="Line 9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" name="Line 11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9" name="Group 12"/>
          <p:cNvGrpSpPr>
            <a:grpSpLocks noRot="1"/>
          </p:cNvGrpSpPr>
          <p:nvPr/>
        </p:nvGrpSpPr>
        <p:grpSpPr bwMode="auto">
          <a:xfrm>
            <a:off x="4305300" y="3125788"/>
            <a:ext cx="1225550" cy="588962"/>
            <a:chOff x="3301" y="2341"/>
            <a:chExt cx="772" cy="371"/>
          </a:xfrm>
        </p:grpSpPr>
        <p:sp>
          <p:nvSpPr>
            <p:cNvPr id="60" name="Rectangle 13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vi-VN" altLang="en-US" sz="3200" b="1">
                <a:latin typeface="VNI-Helve" pitchFamily="2" charset="0"/>
              </a:endParaRPr>
            </a:p>
          </p:txBody>
        </p:sp>
        <p:sp>
          <p:nvSpPr>
            <p:cNvPr id="61" name="Rectangle 14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2" name="Line 15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3" name="Line 16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4" name="Line 17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5" name="Line 18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6" name="Line 19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67" name="Group 20"/>
          <p:cNvGrpSpPr>
            <a:grpSpLocks noRot="1"/>
          </p:cNvGrpSpPr>
          <p:nvPr/>
        </p:nvGrpSpPr>
        <p:grpSpPr bwMode="auto">
          <a:xfrm>
            <a:off x="6175375" y="3125788"/>
            <a:ext cx="1225550" cy="588962"/>
            <a:chOff x="3301" y="2341"/>
            <a:chExt cx="772" cy="371"/>
          </a:xfrm>
        </p:grpSpPr>
        <p:sp>
          <p:nvSpPr>
            <p:cNvPr id="68" name="Rectangle 21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4f</a:t>
              </a:r>
            </a:p>
          </p:txBody>
        </p:sp>
        <p:sp>
          <p:nvSpPr>
            <p:cNvPr id="69" name="Rectangle 22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70" name="Line 23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1" name="Line 24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3" name="Line 26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4" name="Line 27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75" name="Group 28"/>
          <p:cNvGrpSpPr>
            <a:grpSpLocks noRot="1"/>
          </p:cNvGrpSpPr>
          <p:nvPr/>
        </p:nvGrpSpPr>
        <p:grpSpPr bwMode="auto">
          <a:xfrm>
            <a:off x="7905750" y="3138488"/>
            <a:ext cx="1225550" cy="588962"/>
            <a:chOff x="3301" y="2341"/>
            <a:chExt cx="772" cy="371"/>
          </a:xfrm>
        </p:grpSpPr>
        <p:sp>
          <p:nvSpPr>
            <p:cNvPr id="76" name="Rectangle 29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…</a:t>
              </a:r>
            </a:p>
          </p:txBody>
        </p:sp>
        <p:sp>
          <p:nvSpPr>
            <p:cNvPr id="77" name="Rectangle 30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78" name="Line 31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9" name="Line 32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0" name="Line 33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1" name="Line 34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2" name="Line 35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83" name="Line 36"/>
          <p:cNvSpPr>
            <a:spLocks noChangeShapeType="1"/>
          </p:cNvSpPr>
          <p:nvPr/>
        </p:nvSpPr>
        <p:spPr bwMode="auto">
          <a:xfrm>
            <a:off x="3800475" y="3427413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4" name="Line 37"/>
          <p:cNvSpPr>
            <a:spLocks noChangeShapeType="1"/>
          </p:cNvSpPr>
          <p:nvPr/>
        </p:nvSpPr>
        <p:spPr bwMode="auto">
          <a:xfrm>
            <a:off x="5529263" y="3390900"/>
            <a:ext cx="6477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5" name="Line 38"/>
          <p:cNvSpPr>
            <a:spLocks noChangeShapeType="1"/>
          </p:cNvSpPr>
          <p:nvPr/>
        </p:nvSpPr>
        <p:spPr bwMode="auto">
          <a:xfrm>
            <a:off x="7400925" y="3427413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6" name="Line 39"/>
          <p:cNvSpPr>
            <a:spLocks noChangeShapeType="1"/>
          </p:cNvSpPr>
          <p:nvPr/>
        </p:nvSpPr>
        <p:spPr bwMode="auto">
          <a:xfrm>
            <a:off x="9129713" y="3427413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7" name="Line 40"/>
          <p:cNvSpPr>
            <a:spLocks noChangeShapeType="1"/>
          </p:cNvSpPr>
          <p:nvPr/>
        </p:nvSpPr>
        <p:spPr bwMode="auto">
          <a:xfrm flipV="1">
            <a:off x="1568450" y="3425825"/>
            <a:ext cx="1008063" cy="158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" name="Oval 41"/>
          <p:cNvSpPr>
            <a:spLocks noChangeArrowheads="1"/>
          </p:cNvSpPr>
          <p:nvPr/>
        </p:nvSpPr>
        <p:spPr bwMode="auto">
          <a:xfrm>
            <a:off x="1352550" y="3282950"/>
            <a:ext cx="215900" cy="287338"/>
          </a:xfrm>
          <a:prstGeom prst="ellipse">
            <a:avLst/>
          </a:prstGeom>
          <a:solidFill>
            <a:srgbClr val="FF0000"/>
          </a:solidFill>
          <a:ln w="571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vi-VN" altLang="en-US"/>
          </a:p>
        </p:txBody>
      </p:sp>
      <p:grpSp>
        <p:nvGrpSpPr>
          <p:cNvPr id="89" name="Group 42"/>
          <p:cNvGrpSpPr>
            <a:grpSpLocks/>
          </p:cNvGrpSpPr>
          <p:nvPr/>
        </p:nvGrpSpPr>
        <p:grpSpPr bwMode="auto">
          <a:xfrm>
            <a:off x="6392863" y="2936875"/>
            <a:ext cx="863600" cy="1008063"/>
            <a:chOff x="2122" y="2568"/>
            <a:chExt cx="453" cy="408"/>
          </a:xfrm>
        </p:grpSpPr>
        <p:sp>
          <p:nvSpPr>
            <p:cNvPr id="90" name="Line 43"/>
            <p:cNvSpPr>
              <a:spLocks noChangeShapeType="1"/>
            </p:cNvSpPr>
            <p:nvPr/>
          </p:nvSpPr>
          <p:spPr bwMode="auto">
            <a:xfrm>
              <a:off x="2122" y="2568"/>
              <a:ext cx="408" cy="363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44"/>
            <p:cNvSpPr>
              <a:spLocks noChangeShapeType="1"/>
            </p:cNvSpPr>
            <p:nvPr/>
          </p:nvSpPr>
          <p:spPr bwMode="auto">
            <a:xfrm flipH="1">
              <a:off x="2122" y="2568"/>
              <a:ext cx="453" cy="408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" name="Text Box 45"/>
          <p:cNvSpPr txBox="1">
            <a:spLocks noChangeArrowheads="1"/>
          </p:cNvSpPr>
          <p:nvPr/>
        </p:nvSpPr>
        <p:spPr bwMode="auto">
          <a:xfrm>
            <a:off x="2505075" y="2725738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1f</a:t>
            </a:r>
          </a:p>
        </p:txBody>
      </p:sp>
      <p:sp>
        <p:nvSpPr>
          <p:cNvPr id="93" name="Text Box 46"/>
          <p:cNvSpPr txBox="1">
            <a:spLocks noChangeArrowheads="1"/>
          </p:cNvSpPr>
          <p:nvPr/>
        </p:nvSpPr>
        <p:spPr bwMode="auto">
          <a:xfrm>
            <a:off x="4233863" y="2563813"/>
            <a:ext cx="503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2f</a:t>
            </a:r>
          </a:p>
        </p:txBody>
      </p:sp>
      <p:sp>
        <p:nvSpPr>
          <p:cNvPr id="94" name="Text Box 47"/>
          <p:cNvSpPr txBox="1">
            <a:spLocks noChangeArrowheads="1"/>
          </p:cNvSpPr>
          <p:nvPr/>
        </p:nvSpPr>
        <p:spPr bwMode="auto">
          <a:xfrm>
            <a:off x="6032500" y="2635250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3f</a:t>
            </a:r>
          </a:p>
        </p:txBody>
      </p:sp>
      <p:sp>
        <p:nvSpPr>
          <p:cNvPr id="95" name="Text Box 48"/>
          <p:cNvSpPr txBox="1">
            <a:spLocks noChangeArrowheads="1"/>
          </p:cNvSpPr>
          <p:nvPr/>
        </p:nvSpPr>
        <p:spPr bwMode="auto">
          <a:xfrm>
            <a:off x="7761288" y="2706688"/>
            <a:ext cx="503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4f</a:t>
            </a:r>
          </a:p>
        </p:txBody>
      </p:sp>
      <p:sp>
        <p:nvSpPr>
          <p:cNvPr id="96" name="Text Box 54"/>
          <p:cNvSpPr txBox="1">
            <a:spLocks noChangeArrowheads="1"/>
          </p:cNvSpPr>
          <p:nvPr/>
        </p:nvSpPr>
        <p:spPr bwMode="auto">
          <a:xfrm>
            <a:off x="4376738" y="2214563"/>
            <a:ext cx="504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/>
              <a:t>q</a:t>
            </a:r>
          </a:p>
        </p:txBody>
      </p:sp>
      <p:sp>
        <p:nvSpPr>
          <p:cNvPr id="97" name="Text Box 56"/>
          <p:cNvSpPr txBox="1">
            <a:spLocks noChangeArrowheads="1"/>
          </p:cNvSpPr>
          <p:nvPr/>
        </p:nvSpPr>
        <p:spPr bwMode="auto">
          <a:xfrm>
            <a:off x="5024438" y="3175000"/>
            <a:ext cx="5762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3f</a:t>
            </a:r>
          </a:p>
        </p:txBody>
      </p:sp>
      <p:sp>
        <p:nvSpPr>
          <p:cNvPr id="98" name="Rectangle 57"/>
          <p:cNvSpPr>
            <a:spLocks noChangeArrowheads="1"/>
          </p:cNvSpPr>
          <p:nvPr/>
        </p:nvSpPr>
        <p:spPr bwMode="auto">
          <a:xfrm>
            <a:off x="5024438" y="3175000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E04A0E"/>
                </a:solidFill>
              </a:rPr>
              <a:t>4f</a:t>
            </a:r>
          </a:p>
        </p:txBody>
      </p:sp>
      <p:sp>
        <p:nvSpPr>
          <p:cNvPr id="99" name="Freeform 58"/>
          <p:cNvSpPr>
            <a:spLocks/>
          </p:cNvSpPr>
          <p:nvPr/>
        </p:nvSpPr>
        <p:spPr bwMode="auto">
          <a:xfrm>
            <a:off x="5524500" y="3390900"/>
            <a:ext cx="2808288" cy="889000"/>
          </a:xfrm>
          <a:custGeom>
            <a:avLst/>
            <a:gdLst>
              <a:gd name="T0" fmla="*/ 0 w 1769"/>
              <a:gd name="T1" fmla="*/ 0 h 560"/>
              <a:gd name="T2" fmla="*/ 801409807 w 1769"/>
              <a:gd name="T3" fmla="*/ 688003348 h 560"/>
              <a:gd name="T4" fmla="*/ 1716227826 w 1769"/>
              <a:gd name="T5" fmla="*/ 1257557024 h 560"/>
              <a:gd name="T6" fmla="*/ 2147483647 w 1769"/>
              <a:gd name="T7" fmla="*/ 1373485748 h 560"/>
              <a:gd name="T8" fmla="*/ 2147483647 w 1769"/>
              <a:gd name="T9" fmla="*/ 1030743060 h 560"/>
              <a:gd name="T10" fmla="*/ 2147483647 w 1769"/>
              <a:gd name="T11" fmla="*/ 572074624 h 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69"/>
              <a:gd name="T19" fmla="*/ 0 h 560"/>
              <a:gd name="T20" fmla="*/ 1769 w 1769"/>
              <a:gd name="T21" fmla="*/ 560 h 5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69" h="560">
                <a:moveTo>
                  <a:pt x="0" y="0"/>
                </a:moveTo>
                <a:cubicBezTo>
                  <a:pt x="102" y="95"/>
                  <a:pt x="205" y="190"/>
                  <a:pt x="318" y="273"/>
                </a:cubicBezTo>
                <a:cubicBezTo>
                  <a:pt x="431" y="356"/>
                  <a:pt x="530" y="454"/>
                  <a:pt x="681" y="499"/>
                </a:cubicBezTo>
                <a:cubicBezTo>
                  <a:pt x="832" y="544"/>
                  <a:pt x="1074" y="560"/>
                  <a:pt x="1225" y="545"/>
                </a:cubicBezTo>
                <a:cubicBezTo>
                  <a:pt x="1376" y="530"/>
                  <a:pt x="1497" y="462"/>
                  <a:pt x="1588" y="409"/>
                </a:cubicBezTo>
                <a:cubicBezTo>
                  <a:pt x="1679" y="356"/>
                  <a:pt x="1724" y="291"/>
                  <a:pt x="1769" y="227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vi-VN" altLang="en-US"/>
          </a:p>
        </p:txBody>
      </p:sp>
      <p:sp>
        <p:nvSpPr>
          <p:cNvPr id="100" name="Line 59"/>
          <p:cNvSpPr>
            <a:spLocks noChangeShapeType="1"/>
          </p:cNvSpPr>
          <p:nvPr/>
        </p:nvSpPr>
        <p:spPr bwMode="auto">
          <a:xfrm>
            <a:off x="5529263" y="3390900"/>
            <a:ext cx="647700" cy="0"/>
          </a:xfrm>
          <a:prstGeom prst="lin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" name="Arc 60"/>
          <p:cNvSpPr>
            <a:spLocks/>
          </p:cNvSpPr>
          <p:nvPr/>
        </p:nvSpPr>
        <p:spPr bwMode="auto">
          <a:xfrm>
            <a:off x="4737100" y="2541588"/>
            <a:ext cx="287338" cy="576262"/>
          </a:xfrm>
          <a:custGeom>
            <a:avLst/>
            <a:gdLst>
              <a:gd name="T0" fmla="*/ 0 w 21600"/>
              <a:gd name="T1" fmla="*/ 0 h 21600"/>
              <a:gd name="T2" fmla="*/ 50847726 w 21600"/>
              <a:gd name="T3" fmla="*/ 410159132 h 21600"/>
              <a:gd name="T4" fmla="*/ 0 w 21600"/>
              <a:gd name="T5" fmla="*/ 410159132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vi-VN" altLang="en-US"/>
          </a:p>
        </p:txBody>
      </p:sp>
      <p:grpSp>
        <p:nvGrpSpPr>
          <p:cNvPr id="102" name="Group 64"/>
          <p:cNvGrpSpPr>
            <a:grpSpLocks/>
          </p:cNvGrpSpPr>
          <p:nvPr/>
        </p:nvGrpSpPr>
        <p:grpSpPr bwMode="auto">
          <a:xfrm>
            <a:off x="6392863" y="2166938"/>
            <a:ext cx="576262" cy="936625"/>
            <a:chOff x="4027" y="1071"/>
            <a:chExt cx="363" cy="590"/>
          </a:xfrm>
        </p:grpSpPr>
        <p:sp>
          <p:nvSpPr>
            <p:cNvPr id="103" name="Text Box 61"/>
            <p:cNvSpPr txBox="1">
              <a:spLocks noChangeArrowheads="1"/>
            </p:cNvSpPr>
            <p:nvPr/>
          </p:nvSpPr>
          <p:spPr bwMode="auto">
            <a:xfrm>
              <a:off x="4027" y="1071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b="1"/>
                <a:t>p</a:t>
              </a:r>
            </a:p>
          </p:txBody>
        </p:sp>
        <p:sp>
          <p:nvSpPr>
            <p:cNvPr id="104" name="Arc 62"/>
            <p:cNvSpPr>
              <a:spLocks/>
            </p:cNvSpPr>
            <p:nvPr/>
          </p:nvSpPr>
          <p:spPr bwMode="auto">
            <a:xfrm>
              <a:off x="4209" y="1298"/>
              <a:ext cx="181" cy="3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en-US"/>
            </a:p>
          </p:txBody>
        </p:sp>
      </p:grpSp>
      <p:sp>
        <p:nvSpPr>
          <p:cNvPr id="105" name="Text Box 63"/>
          <p:cNvSpPr txBox="1">
            <a:spLocks noChangeArrowheads="1"/>
          </p:cNvSpPr>
          <p:nvPr/>
        </p:nvSpPr>
        <p:spPr bwMode="auto">
          <a:xfrm>
            <a:off x="4972050" y="2024063"/>
            <a:ext cx="172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p=q-&gt;pNext</a:t>
            </a:r>
          </a:p>
        </p:txBody>
      </p:sp>
      <p:sp>
        <p:nvSpPr>
          <p:cNvPr id="106" name="Text Box 65"/>
          <p:cNvSpPr txBox="1">
            <a:spLocks noChangeArrowheads="1"/>
          </p:cNvSpPr>
          <p:nvPr/>
        </p:nvSpPr>
        <p:spPr bwMode="auto">
          <a:xfrm>
            <a:off x="5673725" y="4400550"/>
            <a:ext cx="2592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q-&gt;pNext=p-&gt;pNext</a:t>
            </a:r>
          </a:p>
        </p:txBody>
      </p:sp>
      <p:sp>
        <p:nvSpPr>
          <p:cNvPr id="107" name="Text Box 66"/>
          <p:cNvSpPr txBox="1">
            <a:spLocks noChangeArrowheads="1"/>
          </p:cNvSpPr>
          <p:nvPr/>
        </p:nvSpPr>
        <p:spPr bwMode="auto">
          <a:xfrm>
            <a:off x="920750" y="2706688"/>
            <a:ext cx="1152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pHead</a:t>
            </a:r>
          </a:p>
        </p:txBody>
      </p:sp>
    </p:spTree>
    <p:extLst>
      <p:ext uri="{BB962C8B-B14F-4D97-AF65-F5344CB8AC3E}">
        <p14:creationId xmlns:p14="http://schemas.microsoft.com/office/powerpoint/2010/main" val="297946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8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 animBg="1"/>
      <p:bldP spid="105" grpId="0"/>
      <p:bldP spid="10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367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Thuật</a:t>
            </a:r>
            <a:r>
              <a:rPr spc="-10" dirty="0"/>
              <a:t> </a:t>
            </a:r>
            <a:r>
              <a:rPr dirty="0"/>
              <a:t>toán</a:t>
            </a:r>
            <a:r>
              <a:rPr spc="-10" dirty="0"/>
              <a:t> </a:t>
            </a:r>
            <a:r>
              <a:rPr dirty="0"/>
              <a:t>hủy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0" dirty="0"/>
              <a:t> </a:t>
            </a:r>
            <a:r>
              <a:rPr dirty="0"/>
              <a:t>tử</a:t>
            </a:r>
            <a:r>
              <a:rPr spc="-5" dirty="0"/>
              <a:t> </a:t>
            </a:r>
            <a:r>
              <a:rPr dirty="0"/>
              <a:t>có</a:t>
            </a:r>
            <a:r>
              <a:rPr spc="-15" dirty="0"/>
              <a:t> </a:t>
            </a:r>
            <a:r>
              <a:rPr dirty="0"/>
              <a:t>khoá</a:t>
            </a:r>
            <a:r>
              <a:rPr spc="-10" dirty="0"/>
              <a:t> </a:t>
            </a:r>
            <a:r>
              <a:rPr spc="-50" dirty="0"/>
              <a:t>x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55065" y="872134"/>
            <a:ext cx="8750935" cy="472059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700" marR="5080" indent="914400">
              <a:lnSpc>
                <a:spcPts val="4710"/>
              </a:lnSpc>
              <a:spcBef>
                <a:spcPts val="375"/>
              </a:spcBef>
            </a:pPr>
            <a:r>
              <a:rPr sz="2800" dirty="0">
                <a:latin typeface="Arial"/>
                <a:cs typeface="Arial"/>
              </a:rPr>
              <a:t>Tìm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khoá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x,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đứng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trước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p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955"/>
              </a:spcBef>
            </a:pPr>
            <a:r>
              <a:rPr sz="2800" dirty="0">
                <a:latin typeface="Arial"/>
                <a:cs typeface="Arial"/>
              </a:rPr>
              <a:t>Nếu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(p!=NULL)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thì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//tìm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thấy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phần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tử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có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khoá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bằng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1841500" marR="408940">
              <a:lnSpc>
                <a:spcPct val="120100"/>
              </a:lnSpc>
              <a:spcBef>
                <a:spcPts val="670"/>
              </a:spcBef>
            </a:pPr>
            <a:r>
              <a:rPr sz="2800" dirty="0">
                <a:latin typeface="Arial"/>
                <a:cs typeface="Arial"/>
              </a:rPr>
              <a:t>Hủy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khỏi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hủy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tử </a:t>
            </a:r>
            <a:r>
              <a:rPr sz="2800" dirty="0">
                <a:latin typeface="Arial"/>
                <a:cs typeface="Arial"/>
              </a:rPr>
              <a:t>đứng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q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Ngược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lại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Báo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không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tìm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thấy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khoá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388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25" dirty="0"/>
              <a:t> </a:t>
            </a:r>
            <a:r>
              <a:rPr dirty="0"/>
              <a:t>đặt</a:t>
            </a:r>
            <a:r>
              <a:rPr spc="-10" dirty="0"/>
              <a:t> </a:t>
            </a:r>
            <a:r>
              <a:rPr dirty="0"/>
              <a:t>thuật</a:t>
            </a:r>
            <a:r>
              <a:rPr spc="-15" dirty="0"/>
              <a:t> </a:t>
            </a:r>
            <a:r>
              <a:rPr spc="-20" dirty="0"/>
              <a:t>toán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87017" y="703834"/>
            <a:ext cx="7985125" cy="5574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int</a:t>
            </a:r>
            <a:r>
              <a:rPr sz="28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RemoveX(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List</a:t>
            </a:r>
            <a:r>
              <a:rPr sz="2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&amp;l,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int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x)</a:t>
            </a:r>
            <a:endParaRPr sz="2800">
              <a:latin typeface="Arial"/>
              <a:cs typeface="Arial"/>
            </a:endParaRPr>
          </a:p>
          <a:p>
            <a:pPr marL="476250" marR="1786255" indent="-463550">
              <a:lnSpc>
                <a:spcPct val="100000"/>
              </a:lnSpc>
              <a:tabLst>
                <a:tab pos="475615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*p,*q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NULL;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p=l.Head; </a:t>
            </a:r>
            <a:r>
              <a:rPr sz="2800" spc="-20" dirty="0">
                <a:solidFill>
                  <a:srgbClr val="0000FF"/>
                </a:solidFill>
                <a:latin typeface="Arial"/>
                <a:cs typeface="Arial"/>
              </a:rPr>
              <a:t>while</a:t>
            </a:r>
            <a:r>
              <a:rPr sz="2800" spc="-20" dirty="0">
                <a:latin typeface="Arial"/>
                <a:cs typeface="Arial"/>
              </a:rPr>
              <a:t>((p!=NULL)&amp;&amp;(p-</a:t>
            </a:r>
            <a:r>
              <a:rPr sz="2800" dirty="0">
                <a:latin typeface="Arial"/>
                <a:cs typeface="Arial"/>
              </a:rPr>
              <a:t>&gt;Info!=x))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//tìm</a:t>
            </a:r>
            <a:endParaRPr sz="24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tabLst>
                <a:tab pos="927100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0" dirty="0">
                <a:latin typeface="Arial"/>
                <a:cs typeface="Arial"/>
              </a:rPr>
              <a:t>q=p;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800" spc="-25" dirty="0">
                <a:latin typeface="Arial"/>
                <a:cs typeface="Arial"/>
              </a:rPr>
              <a:t>p=p-</a:t>
            </a:r>
            <a:r>
              <a:rPr sz="2800" spc="-10" dirty="0">
                <a:latin typeface="Arial"/>
                <a:cs typeface="Arial"/>
              </a:rPr>
              <a:t>&gt;Next;</a:t>
            </a:r>
            <a:endParaRPr sz="28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dirty="0">
                <a:latin typeface="Arial"/>
                <a:cs typeface="Arial"/>
              </a:rPr>
              <a:t>(p==NULL)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//không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tìm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thấy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phần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tử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có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khoá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bằng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return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</a:t>
            </a:r>
            <a:endParaRPr sz="28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800" dirty="0">
                <a:latin typeface="Arial"/>
                <a:cs typeface="Arial"/>
              </a:rPr>
              <a:t>(q!=NULL)</a:t>
            </a:r>
            <a:r>
              <a:rPr sz="2400" dirty="0">
                <a:latin typeface="Arial"/>
                <a:cs typeface="Arial"/>
              </a:rPr>
              <a:t>//tìm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thấy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phần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tử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có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khoá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bằng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DeleteAfterQ(l,q,x);</a:t>
            </a:r>
            <a:endParaRPr sz="28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else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//phần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tử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cần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xoá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nằm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đầu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List</a:t>
            </a:r>
            <a:endParaRPr sz="2400">
              <a:latin typeface="Arial"/>
              <a:cs typeface="Arial"/>
            </a:endParaRPr>
          </a:p>
          <a:p>
            <a:pPr marL="476250" marR="4183379" indent="45085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RemoveHead(l,x);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return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7017" y="6252464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27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6727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Tìm</a:t>
            </a:r>
            <a:r>
              <a:rPr spc="-10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5" dirty="0"/>
              <a:t> </a:t>
            </a:r>
            <a:r>
              <a:rPr dirty="0"/>
              <a:t>tử</a:t>
            </a:r>
            <a:r>
              <a:rPr spc="-10" dirty="0"/>
              <a:t> </a:t>
            </a:r>
            <a:r>
              <a:rPr dirty="0"/>
              <a:t>trong</a:t>
            </a:r>
            <a:r>
              <a:rPr spc="-5" dirty="0"/>
              <a:t> </a:t>
            </a:r>
            <a:r>
              <a:rPr dirty="0"/>
              <a:t>DSLK</a:t>
            </a:r>
            <a:r>
              <a:rPr spc="-10" dirty="0"/>
              <a:t> </a:t>
            </a:r>
            <a:r>
              <a:rPr spc="-25" dirty="0"/>
              <a:t>đơn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1029230"/>
            <a:ext cx="8395970" cy="507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5615" marR="5080" indent="-463550">
              <a:lnSpc>
                <a:spcPct val="12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ìm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tuần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tự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(hàm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trả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về),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bước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thuật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toán </a:t>
            </a:r>
            <a:r>
              <a:rPr sz="2800" dirty="0">
                <a:latin typeface="Arial"/>
                <a:cs typeface="Arial"/>
              </a:rPr>
              <a:t>tìm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Info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</a:t>
            </a:r>
            <a:endParaRPr sz="2800">
              <a:latin typeface="Arial"/>
              <a:cs typeface="Arial"/>
            </a:endParaRPr>
          </a:p>
          <a:p>
            <a:pPr marL="475615" marR="300990">
              <a:lnSpc>
                <a:spcPct val="119000"/>
              </a:lnSpc>
              <a:spcBef>
                <a:spcPts val="710"/>
              </a:spcBef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p=pHead;</a:t>
            </a:r>
            <a:r>
              <a:rPr sz="2400" dirty="0">
                <a:latin typeface="Arial"/>
                <a:cs typeface="Arial"/>
              </a:rPr>
              <a:t>//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địa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chỉ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của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phần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tử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đầu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trong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list </a:t>
            </a:r>
            <a:r>
              <a:rPr sz="2400" spc="-25" dirty="0">
                <a:latin typeface="Arial"/>
                <a:cs typeface="Arial"/>
              </a:rPr>
              <a:t>đơn</a:t>
            </a:r>
            <a:endParaRPr sz="24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1280"/>
              </a:spcBef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841500" marR="2185670" indent="-915035">
              <a:lnSpc>
                <a:spcPct val="140000"/>
              </a:lnSpc>
              <a:tabLst>
                <a:tab pos="4596765" algn="l"/>
              </a:tabLst>
            </a:pPr>
            <a:r>
              <a:rPr sz="2800" dirty="0">
                <a:latin typeface="Arial"/>
                <a:cs typeface="Arial"/>
              </a:rPr>
              <a:t>Trong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khi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p!=NULL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và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0" dirty="0">
                <a:latin typeface="Arial"/>
                <a:cs typeface="Arial"/>
              </a:rPr>
              <a:t>p-&gt;Info!=x </a:t>
            </a:r>
            <a:r>
              <a:rPr sz="2800" spc="-25" dirty="0">
                <a:latin typeface="Arial"/>
                <a:cs typeface="Arial"/>
              </a:rPr>
              <a:t>p=p-</a:t>
            </a:r>
            <a:r>
              <a:rPr sz="2800" dirty="0">
                <a:latin typeface="Arial"/>
                <a:cs typeface="Arial"/>
              </a:rPr>
              <a:t>&gt;pNext;</a:t>
            </a:r>
            <a:r>
              <a:rPr sz="2400" dirty="0">
                <a:latin typeface="Arial"/>
                <a:cs typeface="Arial"/>
              </a:rPr>
              <a:t>//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xét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phần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tử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kế</a:t>
            </a:r>
            <a:endParaRPr sz="24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1350"/>
              </a:spcBef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1340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Nếu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p!=NULL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thì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lưu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địa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chỉ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có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5517" y="6248806"/>
            <a:ext cx="1201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Info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114045"/>
            <a:ext cx="40373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CTDL</a:t>
            </a:r>
            <a:r>
              <a:rPr sz="3200" spc="-55" dirty="0"/>
              <a:t> </a:t>
            </a:r>
            <a:r>
              <a:rPr sz="3200" dirty="0"/>
              <a:t>của</a:t>
            </a:r>
            <a:r>
              <a:rPr sz="3200" spc="-30" dirty="0"/>
              <a:t> </a:t>
            </a:r>
            <a:r>
              <a:rPr sz="3200" dirty="0"/>
              <a:t>DSLK</a:t>
            </a:r>
            <a:r>
              <a:rPr sz="3200" spc="-30" dirty="0"/>
              <a:t> </a:t>
            </a:r>
            <a:r>
              <a:rPr sz="3200" spc="-25" dirty="0"/>
              <a:t>đơn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855065" y="630453"/>
            <a:ext cx="6874509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5615" marR="5080" indent="-475615">
              <a:lnSpc>
                <a:spcPct val="120000"/>
              </a:lnSpc>
              <a:spcBef>
                <a:spcPts val="100"/>
              </a:spcBef>
              <a:buFont typeface="Wingdings"/>
              <a:buChar char=""/>
              <a:tabLst>
                <a:tab pos="475615" algn="l"/>
                <a:tab pos="476884" algn="l"/>
                <a:tab pos="2755900" algn="l"/>
                <a:tab pos="3821429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ấu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trúc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liệu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typedef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struct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tagNode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2941" y="1740230"/>
            <a:ext cx="2884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9105" algn="l"/>
                <a:tab pos="2178050" algn="l"/>
              </a:tabLst>
            </a:pP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Data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Info;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3326" y="1790827"/>
            <a:ext cx="334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//</a:t>
            </a:r>
            <a:r>
              <a:rPr sz="24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Lưu</a:t>
            </a:r>
            <a:r>
              <a:rPr sz="24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thông</a:t>
            </a:r>
            <a:r>
              <a:rPr sz="24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tin</a:t>
            </a:r>
            <a:r>
              <a:rPr sz="24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bản</a:t>
            </a:r>
            <a:r>
              <a:rPr sz="24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80808"/>
                </a:solidFill>
                <a:latin typeface="Arial"/>
                <a:cs typeface="Arial"/>
              </a:rPr>
              <a:t>thân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9473" y="2252852"/>
            <a:ext cx="7600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77595" algn="l"/>
                <a:tab pos="2621915" algn="l"/>
              </a:tabLst>
            </a:pP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struct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tagNode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*pNext;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80808"/>
                </a:solidFill>
                <a:latin typeface="Arial"/>
                <a:cs typeface="Arial"/>
              </a:rPr>
              <a:t>//Lưu</a:t>
            </a:r>
            <a:r>
              <a:rPr sz="20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80808"/>
                </a:solidFill>
                <a:latin typeface="Arial"/>
                <a:cs typeface="Arial"/>
              </a:rPr>
              <a:t>địa</a:t>
            </a:r>
            <a:r>
              <a:rPr sz="20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80808"/>
                </a:solidFill>
                <a:latin typeface="Arial"/>
                <a:cs typeface="Arial"/>
              </a:rPr>
              <a:t>chỉ</a:t>
            </a:r>
            <a:r>
              <a:rPr sz="20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80808"/>
                </a:solidFill>
                <a:latin typeface="Arial"/>
                <a:cs typeface="Arial"/>
              </a:rPr>
              <a:t>của</a:t>
            </a:r>
            <a:r>
              <a:rPr sz="20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80808"/>
                </a:solidFill>
                <a:latin typeface="Arial"/>
                <a:cs typeface="Arial"/>
              </a:rPr>
              <a:t>Node</a:t>
            </a:r>
            <a:r>
              <a:rPr sz="20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80808"/>
                </a:solidFill>
                <a:latin typeface="Arial"/>
                <a:cs typeface="Arial"/>
              </a:rPr>
              <a:t>đứng</a:t>
            </a:r>
            <a:r>
              <a:rPr sz="2000" spc="-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80808"/>
                </a:solidFill>
                <a:latin typeface="Arial"/>
                <a:cs typeface="Arial"/>
              </a:rPr>
              <a:t>sau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2941" y="2764917"/>
            <a:ext cx="1093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}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065" y="3190328"/>
            <a:ext cx="5449570" cy="105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5615" marR="5080" indent="-475615">
              <a:lnSpc>
                <a:spcPct val="120100"/>
              </a:lnSpc>
              <a:spcBef>
                <a:spcPts val="100"/>
              </a:spcBef>
              <a:buFont typeface="Wingdings"/>
              <a:buChar char=""/>
              <a:tabLst>
                <a:tab pos="475615" algn="l"/>
                <a:tab pos="476884" algn="l"/>
                <a:tab pos="2755900" algn="l"/>
                <a:tab pos="3821429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ấu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trúc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liệu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DSLK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typedef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struct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tagList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2940" y="4215914"/>
            <a:ext cx="8046847" cy="1050288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64135" algn="r">
              <a:lnSpc>
                <a:spcPct val="100000"/>
              </a:lnSpc>
              <a:spcBef>
                <a:spcPts val="770"/>
              </a:spcBef>
              <a:tabLst>
                <a:tab pos="446405" algn="l"/>
                <a:tab pos="1496060" algn="l"/>
              </a:tabLst>
            </a:pP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*pHead;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//Lưu</a:t>
            </a:r>
            <a:r>
              <a:rPr sz="240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địa</a:t>
            </a:r>
            <a:r>
              <a:rPr sz="24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chỉ</a:t>
            </a:r>
            <a:r>
              <a:rPr sz="24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Node</a:t>
            </a:r>
            <a:r>
              <a:rPr sz="24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đầu</a:t>
            </a:r>
            <a:r>
              <a:rPr sz="24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tiên</a:t>
            </a:r>
            <a:r>
              <a:rPr sz="240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trong</a:t>
            </a:r>
            <a:r>
              <a:rPr sz="240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80808"/>
                </a:solidFill>
                <a:latin typeface="Arial"/>
                <a:cs typeface="Arial"/>
              </a:rPr>
              <a:t>List</a:t>
            </a:r>
            <a:endParaRPr sz="2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70"/>
              </a:spcBef>
              <a:tabLst>
                <a:tab pos="1049655" algn="l"/>
              </a:tabLst>
            </a:pPr>
            <a:r>
              <a:rPr sz="2800" spc="-2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*pTail;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//Lưu</a:t>
            </a:r>
            <a:r>
              <a:rPr sz="240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địa</a:t>
            </a:r>
            <a:r>
              <a:rPr sz="24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chỉ</a:t>
            </a:r>
            <a:r>
              <a:rPr sz="24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của</a:t>
            </a:r>
            <a:r>
              <a:rPr sz="24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Node</a:t>
            </a:r>
            <a:r>
              <a:rPr sz="24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cuối</a:t>
            </a:r>
            <a:r>
              <a:rPr sz="24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080808"/>
                </a:solidFill>
                <a:latin typeface="Arial"/>
                <a:cs typeface="Arial"/>
              </a:rPr>
              <a:t>cùng</a:t>
            </a:r>
            <a:r>
              <a:rPr sz="24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spc="-10" dirty="0" err="1" smtClean="0">
                <a:solidFill>
                  <a:srgbClr val="080808"/>
                </a:solidFill>
                <a:latin typeface="Arial"/>
                <a:cs typeface="Arial"/>
              </a:rPr>
              <a:t>trong</a:t>
            </a:r>
            <a:r>
              <a:rPr lang="en-US" sz="2400" spc="-10" dirty="0" smtClean="0">
                <a:solidFill>
                  <a:srgbClr val="080808"/>
                </a:solidFill>
                <a:latin typeface="Arial"/>
                <a:cs typeface="Arial"/>
              </a:rPr>
              <a:t> List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2941" y="5170103"/>
            <a:ext cx="993140" cy="516167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2800" spc="-10" dirty="0" smtClean="0">
                <a:solidFill>
                  <a:srgbClr val="080808"/>
                </a:solidFill>
                <a:latin typeface="Arial"/>
                <a:cs typeface="Arial"/>
              </a:rPr>
              <a:t>}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LIST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9850" y="5360313"/>
            <a:ext cx="400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//</a:t>
            </a:r>
            <a:r>
              <a:rPr sz="24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kiểu danh</a:t>
            </a:r>
            <a:r>
              <a:rPr sz="24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sách</a:t>
            </a:r>
            <a:r>
              <a:rPr sz="24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liên</a:t>
            </a:r>
            <a:r>
              <a:rPr sz="24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80808"/>
                </a:solidFill>
                <a:latin typeface="Arial"/>
                <a:cs typeface="Arial"/>
              </a:rPr>
              <a:t>kết</a:t>
            </a:r>
            <a:r>
              <a:rPr sz="24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80808"/>
                </a:solidFill>
                <a:latin typeface="Arial"/>
                <a:cs typeface="Arial"/>
              </a:rPr>
              <a:t>đơn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03264" y="3072383"/>
            <a:ext cx="1884045" cy="722630"/>
            <a:chOff x="6303264" y="3072383"/>
            <a:chExt cx="1884045" cy="72263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910" y="3091433"/>
              <a:ext cx="505968" cy="67970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661910" y="3091433"/>
              <a:ext cx="506095" cy="680085"/>
            </a:xfrm>
            <a:custGeom>
              <a:avLst/>
              <a:gdLst/>
              <a:ahLst/>
              <a:cxnLst/>
              <a:rect l="l" t="t" r="r" b="b"/>
              <a:pathLst>
                <a:path w="506095" h="680085">
                  <a:moveTo>
                    <a:pt x="0" y="679703"/>
                  </a:moveTo>
                  <a:lnTo>
                    <a:pt x="505968" y="679703"/>
                  </a:lnTo>
                  <a:lnTo>
                    <a:pt x="505968" y="0"/>
                  </a:lnTo>
                  <a:lnTo>
                    <a:pt x="0" y="0"/>
                  </a:lnTo>
                  <a:lnTo>
                    <a:pt x="0" y="67970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2314" y="3096005"/>
              <a:ext cx="1348739" cy="67970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22314" y="3096005"/>
              <a:ext cx="1348740" cy="680085"/>
            </a:xfrm>
            <a:custGeom>
              <a:avLst/>
              <a:gdLst/>
              <a:ahLst/>
              <a:cxnLst/>
              <a:rect l="l" t="t" r="r" b="b"/>
              <a:pathLst>
                <a:path w="1348740" h="680085">
                  <a:moveTo>
                    <a:pt x="0" y="679703"/>
                  </a:moveTo>
                  <a:lnTo>
                    <a:pt x="1348739" y="679703"/>
                  </a:lnTo>
                  <a:lnTo>
                    <a:pt x="1348739" y="0"/>
                  </a:lnTo>
                  <a:lnTo>
                    <a:pt x="0" y="0"/>
                  </a:lnTo>
                  <a:lnTo>
                    <a:pt x="0" y="67970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10604" y="3100578"/>
            <a:ext cx="772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Calibri"/>
                <a:cs typeface="Calibri"/>
              </a:rPr>
              <a:t>Info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94319" y="3337559"/>
            <a:ext cx="1856739" cy="228600"/>
          </a:xfrm>
          <a:custGeom>
            <a:avLst/>
            <a:gdLst/>
            <a:ahLst/>
            <a:cxnLst/>
            <a:rect l="l" t="t" r="r" b="b"/>
            <a:pathLst>
              <a:path w="1856740" h="228600">
                <a:moveTo>
                  <a:pt x="1627631" y="0"/>
                </a:moveTo>
                <a:lnTo>
                  <a:pt x="1627631" y="228600"/>
                </a:lnTo>
                <a:lnTo>
                  <a:pt x="1780031" y="152400"/>
                </a:lnTo>
                <a:lnTo>
                  <a:pt x="1665731" y="152400"/>
                </a:lnTo>
                <a:lnTo>
                  <a:pt x="1665731" y="76200"/>
                </a:lnTo>
                <a:lnTo>
                  <a:pt x="1780031" y="76200"/>
                </a:lnTo>
                <a:lnTo>
                  <a:pt x="1627631" y="0"/>
                </a:lnTo>
                <a:close/>
              </a:path>
              <a:path w="1856740" h="228600">
                <a:moveTo>
                  <a:pt x="1627631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627631" y="152400"/>
                </a:lnTo>
                <a:lnTo>
                  <a:pt x="1627631" y="76200"/>
                </a:lnTo>
                <a:close/>
              </a:path>
              <a:path w="1856740" h="228600">
                <a:moveTo>
                  <a:pt x="1780031" y="76200"/>
                </a:moveTo>
                <a:lnTo>
                  <a:pt x="1665731" y="76200"/>
                </a:lnTo>
                <a:lnTo>
                  <a:pt x="1665731" y="152400"/>
                </a:lnTo>
                <a:lnTo>
                  <a:pt x="1780031" y="152400"/>
                </a:lnTo>
                <a:lnTo>
                  <a:pt x="1856231" y="114300"/>
                </a:lnTo>
                <a:lnTo>
                  <a:pt x="1780031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03463" y="2595499"/>
            <a:ext cx="1011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alibri"/>
                <a:cs typeface="Calibri"/>
              </a:rPr>
              <a:t>pNext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716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Hàm</a:t>
            </a:r>
            <a:r>
              <a:rPr spc="-25" dirty="0"/>
              <a:t> </a:t>
            </a:r>
            <a:r>
              <a:rPr dirty="0"/>
              <a:t>tìm</a:t>
            </a:r>
            <a:r>
              <a:rPr spc="-5" dirty="0"/>
              <a:t> </a:t>
            </a:r>
            <a:r>
              <a:rPr dirty="0"/>
              <a:t>1</a:t>
            </a:r>
            <a:r>
              <a:rPr spc="-15" dirty="0"/>
              <a:t> </a:t>
            </a:r>
            <a:r>
              <a:rPr dirty="0"/>
              <a:t>phần</a:t>
            </a:r>
            <a:r>
              <a:rPr spc="-5" dirty="0"/>
              <a:t> </a:t>
            </a:r>
            <a:r>
              <a:rPr dirty="0"/>
              <a:t>tử</a:t>
            </a:r>
            <a:r>
              <a:rPr spc="-10" dirty="0"/>
              <a:t> </a:t>
            </a:r>
            <a:r>
              <a:rPr dirty="0"/>
              <a:t>trong</a:t>
            </a:r>
            <a:r>
              <a:rPr spc="-10" dirty="0"/>
              <a:t> </a:t>
            </a:r>
            <a:r>
              <a:rPr dirty="0"/>
              <a:t>DSLK</a:t>
            </a:r>
            <a:r>
              <a:rPr spc="-10" dirty="0"/>
              <a:t> </a:t>
            </a:r>
            <a:r>
              <a:rPr spc="-25" dirty="0"/>
              <a:t>đơn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48714" y="1029230"/>
            <a:ext cx="7574915" cy="514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9105" marR="5080" indent="-447040" algn="just">
              <a:lnSpc>
                <a:spcPct val="120000"/>
              </a:lnSpc>
              <a:spcBef>
                <a:spcPts val="95"/>
              </a:spcBef>
              <a:buClr>
                <a:srgbClr val="080808"/>
              </a:buClr>
              <a:buFont typeface="Wingdings"/>
              <a:buChar char=""/>
              <a:tabLst>
                <a:tab pos="1263650" algn="l"/>
                <a:tab pos="1264285" algn="l"/>
              </a:tabLst>
            </a:pPr>
            <a:r>
              <a:rPr dirty="0"/>
              <a:t>	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àm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tìm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Info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hàm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trả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về </a:t>
            </a:r>
            <a:r>
              <a:rPr sz="2800" dirty="0">
                <a:latin typeface="Arial"/>
                <a:cs typeface="Arial"/>
              </a:rPr>
              <a:t>địa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chỉ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Info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ngược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lại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hàm</a:t>
            </a:r>
            <a:r>
              <a:rPr sz="2800" spc="-25" dirty="0">
                <a:latin typeface="Arial"/>
                <a:cs typeface="Arial"/>
              </a:rPr>
              <a:t> trả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NULL</a:t>
            </a:r>
            <a:endParaRPr sz="2800">
              <a:latin typeface="Arial"/>
              <a:cs typeface="Arial"/>
            </a:endParaRPr>
          </a:p>
          <a:p>
            <a:pPr marL="1036955">
              <a:lnSpc>
                <a:spcPct val="100000"/>
              </a:lnSpc>
              <a:spcBef>
                <a:spcPts val="1345"/>
              </a:spcBef>
              <a:tabLst>
                <a:tab pos="5447030" algn="l"/>
              </a:tabLst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*Search(LIST</a:t>
            </a:r>
            <a:r>
              <a:rPr sz="2800" spc="-7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l,</a:t>
            </a:r>
            <a:r>
              <a:rPr sz="2800" spc="-8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Data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x)</a:t>
            </a:r>
            <a:endParaRPr sz="2800">
              <a:latin typeface="Arial"/>
              <a:cs typeface="Arial"/>
            </a:endParaRPr>
          </a:p>
          <a:p>
            <a:pPr marL="1036955">
              <a:lnSpc>
                <a:spcPct val="100000"/>
              </a:lnSpc>
              <a:spcBef>
                <a:spcPts val="1345"/>
              </a:spcBef>
            </a:pPr>
            <a:r>
              <a:rPr sz="2800" spc="-5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2178685">
              <a:lnSpc>
                <a:spcPct val="100000"/>
              </a:lnSpc>
              <a:spcBef>
                <a:spcPts val="1345"/>
              </a:spcBef>
              <a:tabLst>
                <a:tab pos="3289300" algn="l"/>
              </a:tabLst>
            </a:pPr>
            <a:r>
              <a:rPr sz="2800" spc="-2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*p;</a:t>
            </a:r>
            <a:endParaRPr sz="2800">
              <a:latin typeface="Arial"/>
              <a:cs typeface="Arial"/>
            </a:endParaRPr>
          </a:p>
          <a:p>
            <a:pPr marL="2178685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l.pHead;</a:t>
            </a:r>
            <a:endParaRPr sz="2800">
              <a:latin typeface="Arial"/>
              <a:cs typeface="Arial"/>
            </a:endParaRPr>
          </a:p>
          <a:p>
            <a:pPr marL="3093085" marR="73660" indent="-915035">
              <a:lnSpc>
                <a:spcPct val="14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while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((p!=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NULL)&amp;&amp;(p-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&gt;Info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!=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x))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 p-&gt;pNext;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09086" y="6321958"/>
            <a:ext cx="135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return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p;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0"/>
            <a:ext cx="8307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10" dirty="0"/>
              <a:t> </a:t>
            </a:r>
            <a:r>
              <a:rPr dirty="0"/>
              <a:t>họa</a:t>
            </a:r>
            <a:r>
              <a:rPr spc="-10" dirty="0"/>
              <a:t> </a:t>
            </a:r>
            <a:r>
              <a:rPr dirty="0"/>
              <a:t>thuật</a:t>
            </a:r>
            <a:r>
              <a:rPr spc="-10" dirty="0"/>
              <a:t> </a:t>
            </a:r>
            <a:r>
              <a:rPr dirty="0"/>
              <a:t>toán</a:t>
            </a:r>
            <a:r>
              <a:rPr spc="-20" dirty="0"/>
              <a:t> </a:t>
            </a:r>
            <a:r>
              <a:rPr dirty="0"/>
              <a:t>tìm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0" dirty="0"/>
              <a:t> </a:t>
            </a:r>
            <a:r>
              <a:rPr dirty="0"/>
              <a:t>tử</a:t>
            </a:r>
            <a:r>
              <a:rPr spc="-10" dirty="0"/>
              <a:t> trong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3742" y="357885"/>
            <a:ext cx="127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3F3"/>
                </a:solidFill>
                <a:latin typeface="Arial"/>
                <a:cs typeface="Arial"/>
              </a:rPr>
              <a:t>DSLK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0600" y="2330195"/>
            <a:ext cx="1130807" cy="5897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10600" y="2330195"/>
            <a:ext cx="1130935" cy="58991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165"/>
              </a:spcBef>
            </a:pPr>
            <a:r>
              <a:rPr sz="3200" b="1" spc="-25" dirty="0">
                <a:latin typeface="Calibri"/>
                <a:cs typeface="Calibri"/>
              </a:rPr>
              <a:t>56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69464" y="2334767"/>
            <a:ext cx="925067" cy="58978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69464" y="2334767"/>
            <a:ext cx="925194" cy="58991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165"/>
              </a:spcBef>
            </a:pPr>
            <a:r>
              <a:rPr sz="3200" b="1" spc="-25" dirty="0">
                <a:latin typeface="Calibri"/>
                <a:cs typeface="Calibri"/>
              </a:rPr>
              <a:t>34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79164" y="2334767"/>
            <a:ext cx="973836" cy="5897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979164" y="2334767"/>
            <a:ext cx="974090" cy="58991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65"/>
              </a:spcBef>
            </a:pPr>
            <a:r>
              <a:rPr sz="3200" b="1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08676" y="2334767"/>
            <a:ext cx="1057655" cy="58978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408676" y="2334767"/>
            <a:ext cx="1057910" cy="58991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65"/>
              </a:spcBef>
            </a:pPr>
            <a:r>
              <a:rPr sz="3200" b="1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75716" y="1988820"/>
            <a:ext cx="7848600" cy="949960"/>
            <a:chOff x="775716" y="1988820"/>
            <a:chExt cx="7848600" cy="949960"/>
          </a:xfrm>
        </p:grpSpPr>
        <p:sp>
          <p:nvSpPr>
            <p:cNvPr id="19" name="object 19"/>
            <p:cNvSpPr/>
            <p:nvPr/>
          </p:nvSpPr>
          <p:spPr>
            <a:xfrm>
              <a:off x="3494532" y="2507741"/>
              <a:ext cx="1932939" cy="237490"/>
            </a:xfrm>
            <a:custGeom>
              <a:avLst/>
              <a:gdLst/>
              <a:ahLst/>
              <a:cxnLst/>
              <a:rect l="l" t="t" r="r" b="b"/>
              <a:pathLst>
                <a:path w="1932939" h="237489">
                  <a:moveTo>
                    <a:pt x="485775" y="122682"/>
                  </a:moveTo>
                  <a:lnTo>
                    <a:pt x="409575" y="84582"/>
                  </a:lnTo>
                  <a:lnTo>
                    <a:pt x="257175" y="8382"/>
                  </a:lnTo>
                  <a:lnTo>
                    <a:pt x="257175" y="84582"/>
                  </a:lnTo>
                  <a:lnTo>
                    <a:pt x="0" y="84582"/>
                  </a:lnTo>
                  <a:lnTo>
                    <a:pt x="0" y="160782"/>
                  </a:lnTo>
                  <a:lnTo>
                    <a:pt x="257175" y="160782"/>
                  </a:lnTo>
                  <a:lnTo>
                    <a:pt x="257175" y="236982"/>
                  </a:lnTo>
                  <a:lnTo>
                    <a:pt x="409575" y="160782"/>
                  </a:lnTo>
                  <a:lnTo>
                    <a:pt x="485775" y="122682"/>
                  </a:lnTo>
                  <a:close/>
                </a:path>
                <a:path w="1932939" h="237489">
                  <a:moveTo>
                    <a:pt x="1932432" y="113538"/>
                  </a:moveTo>
                  <a:lnTo>
                    <a:pt x="1856867" y="76073"/>
                  </a:lnTo>
                  <a:lnTo>
                    <a:pt x="1703451" y="0"/>
                  </a:lnTo>
                  <a:lnTo>
                    <a:pt x="1703705" y="76212"/>
                  </a:lnTo>
                  <a:lnTo>
                    <a:pt x="1478153" y="76962"/>
                  </a:lnTo>
                  <a:lnTo>
                    <a:pt x="1478407" y="153162"/>
                  </a:lnTo>
                  <a:lnTo>
                    <a:pt x="1703959" y="152412"/>
                  </a:lnTo>
                  <a:lnTo>
                    <a:pt x="1704213" y="228600"/>
                  </a:lnTo>
                  <a:lnTo>
                    <a:pt x="1932432" y="113538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9251" y="2350008"/>
              <a:ext cx="1062227" cy="5882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036572" y="2245486"/>
              <a:ext cx="6588125" cy="505459"/>
            </a:xfrm>
            <a:custGeom>
              <a:avLst/>
              <a:gdLst/>
              <a:ahLst/>
              <a:cxnLst/>
              <a:rect l="l" t="t" r="r" b="b"/>
              <a:pathLst>
                <a:path w="6588125" h="505460">
                  <a:moveTo>
                    <a:pt x="506984" y="319405"/>
                  </a:moveTo>
                  <a:lnTo>
                    <a:pt x="465670" y="255778"/>
                  </a:lnTo>
                  <a:lnTo>
                    <a:pt x="367792" y="105029"/>
                  </a:lnTo>
                  <a:lnTo>
                    <a:pt x="329158" y="170776"/>
                  </a:lnTo>
                  <a:lnTo>
                    <a:pt x="38608" y="0"/>
                  </a:lnTo>
                  <a:lnTo>
                    <a:pt x="0" y="65786"/>
                  </a:lnTo>
                  <a:lnTo>
                    <a:pt x="290563" y="236461"/>
                  </a:lnTo>
                  <a:lnTo>
                    <a:pt x="251968" y="302133"/>
                  </a:lnTo>
                  <a:lnTo>
                    <a:pt x="506984" y="319405"/>
                  </a:lnTo>
                  <a:close/>
                </a:path>
                <a:path w="6588125" h="505460">
                  <a:moveTo>
                    <a:pt x="4963160" y="391033"/>
                  </a:moveTo>
                  <a:lnTo>
                    <a:pt x="4886960" y="352933"/>
                  </a:lnTo>
                  <a:lnTo>
                    <a:pt x="4734560" y="276733"/>
                  </a:lnTo>
                  <a:lnTo>
                    <a:pt x="4734560" y="352933"/>
                  </a:lnTo>
                  <a:lnTo>
                    <a:pt x="4429760" y="352933"/>
                  </a:lnTo>
                  <a:lnTo>
                    <a:pt x="4429760" y="429133"/>
                  </a:lnTo>
                  <a:lnTo>
                    <a:pt x="4734560" y="429133"/>
                  </a:lnTo>
                  <a:lnTo>
                    <a:pt x="4734560" y="505333"/>
                  </a:lnTo>
                  <a:lnTo>
                    <a:pt x="4886960" y="429133"/>
                  </a:lnTo>
                  <a:lnTo>
                    <a:pt x="4963160" y="391033"/>
                  </a:lnTo>
                  <a:close/>
                </a:path>
                <a:path w="6588125" h="505460">
                  <a:moveTo>
                    <a:pt x="6587744" y="391033"/>
                  </a:moveTo>
                  <a:lnTo>
                    <a:pt x="6511544" y="352933"/>
                  </a:lnTo>
                  <a:lnTo>
                    <a:pt x="6359144" y="276733"/>
                  </a:lnTo>
                  <a:lnTo>
                    <a:pt x="6359144" y="352933"/>
                  </a:lnTo>
                  <a:lnTo>
                    <a:pt x="6011672" y="352933"/>
                  </a:lnTo>
                  <a:lnTo>
                    <a:pt x="6011672" y="429133"/>
                  </a:lnTo>
                  <a:lnTo>
                    <a:pt x="6359144" y="429133"/>
                  </a:lnTo>
                  <a:lnTo>
                    <a:pt x="6359144" y="505333"/>
                  </a:lnTo>
                  <a:lnTo>
                    <a:pt x="6511544" y="429133"/>
                  </a:lnTo>
                  <a:lnTo>
                    <a:pt x="6587744" y="391033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5716" y="1988820"/>
              <a:ext cx="1296923" cy="46634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08982" y="4222241"/>
            <a:ext cx="1219200" cy="4953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808982" y="4222241"/>
            <a:ext cx="1219200" cy="495300"/>
          </a:xfrm>
          <a:prstGeom prst="rect">
            <a:avLst/>
          </a:prstGeom>
          <a:ln w="38100">
            <a:solidFill>
              <a:srgbClr val="99CC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40"/>
              </a:spcBef>
            </a:pPr>
            <a:r>
              <a:rPr sz="2400" b="1" dirty="0">
                <a:latin typeface="Comic Sans MS"/>
                <a:cs typeface="Comic Sans MS"/>
              </a:rPr>
              <a:t>X</a:t>
            </a:r>
            <a:r>
              <a:rPr sz="2400" b="1" spc="-5" dirty="0">
                <a:latin typeface="Comic Sans MS"/>
                <a:cs typeface="Comic Sans MS"/>
              </a:rPr>
              <a:t> </a:t>
            </a:r>
            <a:r>
              <a:rPr sz="2400" b="1" dirty="0">
                <a:latin typeface="Comic Sans MS"/>
                <a:cs typeface="Comic Sans MS"/>
              </a:rPr>
              <a:t>=</a:t>
            </a:r>
            <a:r>
              <a:rPr sz="2400" b="1" spc="-5" dirty="0">
                <a:latin typeface="Comic Sans MS"/>
                <a:cs typeface="Comic Sans MS"/>
              </a:rPr>
              <a:t> </a:t>
            </a:r>
            <a:r>
              <a:rPr sz="2400" b="1" spc="-50" dirty="0">
                <a:latin typeface="Comic Sans MS"/>
                <a:cs typeface="Comic Sans MS"/>
              </a:rPr>
              <a:t>8</a:t>
            </a:r>
            <a:endParaRPr sz="2400" dirty="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5716" y="1988820"/>
            <a:ext cx="1297305" cy="4667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210"/>
              </a:spcBef>
            </a:pPr>
            <a:r>
              <a:rPr sz="2400" b="1" spc="-10" dirty="0"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82672" y="1940432"/>
            <a:ext cx="342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Arial"/>
                <a:cs typeface="Arial"/>
              </a:rPr>
              <a:t>1f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53002" y="1940432"/>
            <a:ext cx="342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Arial"/>
                <a:cs typeface="Arial"/>
              </a:rPr>
              <a:t>2f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20029" y="1940432"/>
            <a:ext cx="342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Arial"/>
                <a:cs typeface="Arial"/>
              </a:rPr>
              <a:t>3f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76109" y="1869186"/>
            <a:ext cx="342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Arial"/>
                <a:cs typeface="Arial"/>
              </a:rPr>
              <a:t>4f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32063" y="1869186"/>
            <a:ext cx="342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Arial"/>
                <a:cs typeface="Arial"/>
              </a:rPr>
              <a:t>5f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50998" y="2998470"/>
            <a:ext cx="574675" cy="719455"/>
          </a:xfrm>
          <a:custGeom>
            <a:avLst/>
            <a:gdLst/>
            <a:ahLst/>
            <a:cxnLst/>
            <a:rect l="l" t="t" r="r" b="b"/>
            <a:pathLst>
              <a:path w="574675" h="719454">
                <a:moveTo>
                  <a:pt x="0" y="179704"/>
                </a:moveTo>
                <a:lnTo>
                  <a:pt x="287274" y="0"/>
                </a:lnTo>
                <a:lnTo>
                  <a:pt x="574547" y="179704"/>
                </a:lnTo>
                <a:lnTo>
                  <a:pt x="430910" y="179704"/>
                </a:lnTo>
                <a:lnTo>
                  <a:pt x="430910" y="719327"/>
                </a:lnTo>
                <a:lnTo>
                  <a:pt x="143637" y="719327"/>
                </a:lnTo>
                <a:lnTo>
                  <a:pt x="143637" y="179704"/>
                </a:lnTo>
                <a:lnTo>
                  <a:pt x="0" y="179704"/>
                </a:lnTo>
                <a:close/>
              </a:path>
            </a:pathLst>
          </a:custGeom>
          <a:ln w="3810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824352" y="3199257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77633" y="4247515"/>
            <a:ext cx="25253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Tìm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thấy,</a:t>
            </a:r>
            <a:r>
              <a:rPr sz="24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hàm</a:t>
            </a:r>
            <a:r>
              <a:rPr sz="24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333399"/>
                </a:solidFill>
                <a:latin typeface="Arial"/>
                <a:cs typeface="Arial"/>
              </a:rPr>
              <a:t>trả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về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địa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chỉ</a:t>
            </a:r>
            <a:r>
              <a:rPr sz="2400" b="1" spc="-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333399"/>
                </a:solidFill>
                <a:latin typeface="Arial"/>
                <a:cs typeface="Arial"/>
              </a:rPr>
              <a:t>của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nút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tìm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thấy là</a:t>
            </a:r>
            <a:r>
              <a:rPr sz="24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333399"/>
                </a:solidFill>
                <a:latin typeface="Arial"/>
                <a:cs typeface="Arial"/>
              </a:rPr>
              <a:t>4f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69252" y="2350007"/>
            <a:ext cx="1062227" cy="58826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969252" y="2350007"/>
            <a:ext cx="1062355" cy="5886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60"/>
              </a:spcBef>
            </a:pPr>
            <a:r>
              <a:rPr sz="3200" b="1" dirty="0">
                <a:latin typeface="Calibri"/>
                <a:cs typeface="Calibri"/>
              </a:rPr>
              <a:t>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0"/>
            <a:ext cx="8307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10" dirty="0"/>
              <a:t> </a:t>
            </a:r>
            <a:r>
              <a:rPr dirty="0"/>
              <a:t>họa</a:t>
            </a:r>
            <a:r>
              <a:rPr spc="-10" dirty="0"/>
              <a:t> </a:t>
            </a:r>
            <a:r>
              <a:rPr dirty="0"/>
              <a:t>thuật</a:t>
            </a:r>
            <a:r>
              <a:rPr spc="-10" dirty="0"/>
              <a:t> </a:t>
            </a:r>
            <a:r>
              <a:rPr dirty="0"/>
              <a:t>toán</a:t>
            </a:r>
            <a:r>
              <a:rPr spc="-20" dirty="0"/>
              <a:t> </a:t>
            </a:r>
            <a:r>
              <a:rPr dirty="0"/>
              <a:t>tìm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0" dirty="0"/>
              <a:t> </a:t>
            </a:r>
            <a:r>
              <a:rPr dirty="0"/>
              <a:t>tử</a:t>
            </a:r>
            <a:r>
              <a:rPr spc="-10" dirty="0"/>
              <a:t> trong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3742" y="357885"/>
            <a:ext cx="127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3F3"/>
                </a:solidFill>
                <a:latin typeface="Arial"/>
                <a:cs typeface="Arial"/>
              </a:rPr>
              <a:t>DSLK</a:t>
            </a:r>
            <a:endParaRPr sz="3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8610600" y="2330450"/>
            <a:ext cx="1130300" cy="58896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56</a:t>
            </a: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2570163" y="2335213"/>
            <a:ext cx="923925" cy="58896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34</a:t>
            </a: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3979863" y="2335213"/>
            <a:ext cx="973137" cy="58896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3</a:t>
            </a: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5408613" y="2335213"/>
            <a:ext cx="1057275" cy="58896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969125" y="2349500"/>
            <a:ext cx="1062038" cy="58896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42" name="Text Box 11"/>
          <p:cNvSpPr txBox="1">
            <a:spLocks noChangeArrowheads="1"/>
          </p:cNvSpPr>
          <p:nvPr/>
        </p:nvSpPr>
        <p:spPr bwMode="auto">
          <a:xfrm>
            <a:off x="4808538" y="4221163"/>
            <a:ext cx="1219200" cy="4953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4949C3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>
                <a:latin typeface="Comic Sans MS" panose="030F0702030302020204" pitchFamily="66" charset="0"/>
              </a:rPr>
              <a:t>X = 8</a:t>
            </a:r>
          </a:p>
        </p:txBody>
      </p:sp>
      <p:cxnSp>
        <p:nvCxnSpPr>
          <p:cNvPr id="43" name="AutoShape 12"/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3494088" y="2630488"/>
            <a:ext cx="485775" cy="0"/>
          </a:xfrm>
          <a:prstGeom prst="straightConnector1">
            <a:avLst/>
          </a:prstGeom>
          <a:noFill/>
          <a:ln w="762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Line 13"/>
          <p:cNvSpPr>
            <a:spLocks noChangeShapeType="1"/>
          </p:cNvSpPr>
          <p:nvPr/>
        </p:nvSpPr>
        <p:spPr bwMode="auto">
          <a:xfrm flipV="1">
            <a:off x="4972050" y="2620963"/>
            <a:ext cx="455613" cy="1587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6465888" y="2636838"/>
            <a:ext cx="533400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8048625" y="2636838"/>
            <a:ext cx="576263" cy="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Line 19"/>
          <p:cNvSpPr>
            <a:spLocks noChangeShapeType="1"/>
          </p:cNvSpPr>
          <p:nvPr/>
        </p:nvSpPr>
        <p:spPr bwMode="auto">
          <a:xfrm>
            <a:off x="2055813" y="2278063"/>
            <a:ext cx="487362" cy="287337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" name="Text Box 20"/>
          <p:cNvSpPr txBox="1">
            <a:spLocks noChangeArrowheads="1"/>
          </p:cNvSpPr>
          <p:nvPr/>
        </p:nvSpPr>
        <p:spPr bwMode="auto">
          <a:xfrm>
            <a:off x="776288" y="1989138"/>
            <a:ext cx="1296987" cy="4667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9FF69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latin typeface="VNI-Helve" pitchFamily="2" charset="0"/>
              </a:rPr>
              <a:t>pHead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2503488" y="1916113"/>
            <a:ext cx="504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1f</a:t>
            </a:r>
          </a:p>
        </p:txBody>
      </p:sp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3873500" y="1916113"/>
            <a:ext cx="504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2f</a:t>
            </a:r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5240338" y="1916113"/>
            <a:ext cx="504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3f</a:t>
            </a:r>
          </a:p>
        </p:txBody>
      </p:sp>
      <p:sp>
        <p:nvSpPr>
          <p:cNvPr id="52" name="Text Box 24"/>
          <p:cNvSpPr txBox="1">
            <a:spLocks noChangeArrowheads="1"/>
          </p:cNvSpPr>
          <p:nvPr/>
        </p:nvSpPr>
        <p:spPr bwMode="auto">
          <a:xfrm>
            <a:off x="6896100" y="1844675"/>
            <a:ext cx="504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4f</a:t>
            </a:r>
          </a:p>
        </p:txBody>
      </p:sp>
      <p:sp>
        <p:nvSpPr>
          <p:cNvPr id="53" name="Text Box 25"/>
          <p:cNvSpPr txBox="1">
            <a:spLocks noChangeArrowheads="1"/>
          </p:cNvSpPr>
          <p:nvPr/>
        </p:nvSpPr>
        <p:spPr bwMode="auto">
          <a:xfrm>
            <a:off x="8551863" y="1844675"/>
            <a:ext cx="504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/>
              <a:t>5f</a:t>
            </a:r>
          </a:p>
        </p:txBody>
      </p:sp>
      <p:sp>
        <p:nvSpPr>
          <p:cNvPr id="54" name="AutoShape 26"/>
          <p:cNvSpPr>
            <a:spLocks noChangeArrowheads="1"/>
          </p:cNvSpPr>
          <p:nvPr/>
        </p:nvSpPr>
        <p:spPr bwMode="auto">
          <a:xfrm>
            <a:off x="2649538" y="2997200"/>
            <a:ext cx="574675" cy="719138"/>
          </a:xfrm>
          <a:prstGeom prst="upArrow">
            <a:avLst>
              <a:gd name="adj1" fmla="val 50000"/>
              <a:gd name="adj2" fmla="val 31285"/>
            </a:avLst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/>
              <a:t>P</a:t>
            </a:r>
          </a:p>
        </p:txBody>
      </p:sp>
      <p:sp>
        <p:nvSpPr>
          <p:cNvPr id="55" name="Text Box 27"/>
          <p:cNvSpPr txBox="1">
            <a:spLocks noChangeArrowheads="1"/>
          </p:cNvSpPr>
          <p:nvPr/>
        </p:nvSpPr>
        <p:spPr bwMode="auto">
          <a:xfrm>
            <a:off x="6897688" y="4221163"/>
            <a:ext cx="27352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</a:rPr>
              <a:t>Tìm thấy, hàm trả về địa chỉ của nút tìm thấy là 4f</a:t>
            </a:r>
          </a:p>
        </p:txBody>
      </p:sp>
      <p:sp>
        <p:nvSpPr>
          <p:cNvPr id="56" name="Text Box 29"/>
          <p:cNvSpPr txBox="1">
            <a:spLocks noChangeArrowheads="1"/>
          </p:cNvSpPr>
          <p:nvPr/>
        </p:nvSpPr>
        <p:spPr bwMode="auto">
          <a:xfrm>
            <a:off x="6969125" y="2349500"/>
            <a:ext cx="1062038" cy="588963"/>
          </a:xfrm>
          <a:prstGeom prst="rect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latin typeface="VNI-Helve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4055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0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897E-6 -1.85185E-6 L 0.14536 0.0002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36 0.00023 L 0.29808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39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08 0.00023 L 0.46523 0.000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4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0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0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2" grpId="1" animBg="1"/>
      <p:bldP spid="42" grpId="2" animBg="1"/>
      <p:bldP spid="42" grpId="3" animBg="1"/>
      <p:bldP spid="42" grpId="4" animBg="1"/>
      <p:bldP spid="54" grpId="0" animBg="1"/>
      <p:bldP spid="54" grpId="1" animBg="1"/>
      <p:bldP spid="54" grpId="2" animBg="1"/>
      <p:bldP spid="54" grpId="3" animBg="1"/>
      <p:bldP spid="55" grpId="0"/>
      <p:bldP spid="5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3683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Duyệt</a:t>
            </a:r>
            <a:r>
              <a:rPr spc="-15" dirty="0"/>
              <a:t> </a:t>
            </a:r>
            <a:r>
              <a:rPr dirty="0"/>
              <a:t>danh</a:t>
            </a:r>
            <a:r>
              <a:rPr spc="-10" dirty="0"/>
              <a:t> </a:t>
            </a:r>
            <a:r>
              <a:rPr spc="-20" dirty="0"/>
              <a:t>sách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55065" y="1029230"/>
            <a:ext cx="895858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0" marR="5080" indent="-464184">
              <a:lnSpc>
                <a:spcPct val="12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Duyệt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là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tác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thường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được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thực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hiện </a:t>
            </a:r>
            <a:r>
              <a:rPr sz="2800" dirty="0">
                <a:latin typeface="Arial"/>
                <a:cs typeface="Arial"/>
              </a:rPr>
              <a:t>khi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nhu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lý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sách như:</a:t>
            </a:r>
            <a:endParaRPr sz="2800" dirty="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Đếm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sách</a:t>
            </a:r>
            <a:endParaRPr sz="2800" dirty="0">
              <a:latin typeface="Arial"/>
              <a:cs typeface="Arial"/>
            </a:endParaRPr>
          </a:p>
          <a:p>
            <a:pPr marL="1036955" marR="138430" lvl="1" indent="-447040">
              <a:lnSpc>
                <a:spcPct val="120000"/>
              </a:lnSpc>
              <a:spcBef>
                <a:spcPts val="675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Tìm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tất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cả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 err="1">
                <a:latin typeface="Arial"/>
                <a:cs typeface="Arial"/>
              </a:rPr>
              <a:t>sách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 err="1" smtClean="0">
                <a:latin typeface="Arial"/>
                <a:cs typeface="Arial"/>
              </a:rPr>
              <a:t>t</a:t>
            </a:r>
            <a:r>
              <a:rPr lang="en-US" sz="2800" dirty="0" err="1" smtClean="0">
                <a:latin typeface="Arial"/>
                <a:cs typeface="Arial"/>
              </a:rPr>
              <a:t>hỏa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mãn</a:t>
            </a:r>
            <a:r>
              <a:rPr sz="2800" spc="-50" dirty="0" smtClean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điều kiện</a:t>
            </a:r>
            <a:endParaRPr sz="2800" dirty="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Hủy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toàn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bộ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sách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6097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Thuật</a:t>
            </a:r>
            <a:r>
              <a:rPr spc="-5" dirty="0"/>
              <a:t> </a:t>
            </a:r>
            <a:r>
              <a:rPr dirty="0"/>
              <a:t>toán</a:t>
            </a:r>
            <a:r>
              <a:rPr spc="-5" dirty="0"/>
              <a:t> </a:t>
            </a:r>
            <a:r>
              <a:rPr dirty="0"/>
              <a:t>duyệt</a:t>
            </a:r>
            <a:r>
              <a:rPr spc="-5" dirty="0"/>
              <a:t> </a:t>
            </a:r>
            <a:r>
              <a:rPr dirty="0"/>
              <a:t>danh</a:t>
            </a:r>
            <a:r>
              <a:rPr spc="-10" dirty="0"/>
              <a:t> </a:t>
            </a:r>
            <a:r>
              <a:rPr spc="-20" dirty="0"/>
              <a:t>sách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55065" y="1187958"/>
            <a:ext cx="7152640" cy="407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590550">
              <a:lnSpc>
                <a:spcPct val="100000"/>
              </a:lnSpc>
              <a:spcBef>
                <a:spcPts val="2350"/>
              </a:spcBef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pHead;</a:t>
            </a:r>
            <a:r>
              <a:rPr sz="1800" dirty="0">
                <a:latin typeface="Arial"/>
                <a:cs typeface="Arial"/>
              </a:rPr>
              <a:t>//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lưu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địa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chỉ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của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phần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tử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đầu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trong</a:t>
            </a:r>
            <a:r>
              <a:rPr sz="1800" spc="-20" dirty="0">
                <a:latin typeface="Arial"/>
                <a:cs typeface="Arial"/>
              </a:rPr>
              <a:t> List</a:t>
            </a:r>
            <a:endParaRPr sz="1800">
              <a:latin typeface="Arial"/>
              <a:cs typeface="Arial"/>
            </a:endParaRPr>
          </a:p>
          <a:p>
            <a:pPr marL="476250" indent="-464184">
              <a:lnSpc>
                <a:spcPct val="100000"/>
              </a:lnSpc>
              <a:spcBef>
                <a:spcPts val="235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590550">
              <a:lnSpc>
                <a:spcPct val="100000"/>
              </a:lnSpc>
              <a:spcBef>
                <a:spcPts val="2355"/>
              </a:spcBef>
            </a:pPr>
            <a:r>
              <a:rPr sz="2800" dirty="0">
                <a:latin typeface="Arial"/>
                <a:cs typeface="Arial"/>
              </a:rPr>
              <a:t>Trong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khi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(danh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chưa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hết)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thực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hiện</a:t>
            </a:r>
            <a:endParaRPr sz="2800">
              <a:latin typeface="Arial"/>
              <a:cs typeface="Arial"/>
            </a:endParaRPr>
          </a:p>
          <a:p>
            <a:pPr marR="760730" algn="ctr">
              <a:lnSpc>
                <a:spcPct val="100000"/>
              </a:lnSpc>
              <a:spcBef>
                <a:spcPts val="2350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xử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lý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p</a:t>
            </a:r>
            <a:endParaRPr sz="2800">
              <a:latin typeface="Arial"/>
              <a:cs typeface="Arial"/>
            </a:endParaRPr>
          </a:p>
          <a:p>
            <a:pPr marL="271780" algn="ctr">
              <a:lnSpc>
                <a:spcPct val="100000"/>
              </a:lnSpc>
              <a:spcBef>
                <a:spcPts val="2355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p=p-</a:t>
            </a:r>
            <a:r>
              <a:rPr sz="2800" dirty="0">
                <a:latin typeface="Arial"/>
                <a:cs typeface="Arial"/>
              </a:rPr>
              <a:t>&gt;pNext;//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qua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kế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037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20" dirty="0"/>
              <a:t> </a:t>
            </a:r>
            <a:r>
              <a:rPr dirty="0"/>
              <a:t>đặt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các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5" dirty="0"/>
              <a:t> </a:t>
            </a:r>
            <a:r>
              <a:rPr dirty="0"/>
              <a:t>tử</a:t>
            </a:r>
            <a:r>
              <a:rPr spc="-5" dirty="0"/>
              <a:t> </a:t>
            </a:r>
            <a:r>
              <a:rPr dirty="0"/>
              <a:t>trong</a:t>
            </a:r>
            <a:r>
              <a:rPr spc="-10" dirty="0"/>
              <a:t> </a:t>
            </a:r>
            <a:r>
              <a:rPr spc="-20" dirty="0"/>
              <a:t>List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534413" y="943254"/>
            <a:ext cx="3035935" cy="301371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void</a:t>
            </a:r>
            <a:r>
              <a:rPr sz="2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PrintList(List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463550" marR="103505">
              <a:lnSpc>
                <a:spcPct val="14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*p; </a:t>
            </a:r>
            <a:r>
              <a:rPr sz="2800" spc="-10" dirty="0">
                <a:latin typeface="Arial"/>
                <a:cs typeface="Arial"/>
              </a:rPr>
              <a:t>p=l.pHead;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while</a:t>
            </a:r>
            <a:r>
              <a:rPr sz="2800" spc="-10" dirty="0">
                <a:latin typeface="Arial"/>
                <a:cs typeface="Arial"/>
              </a:rPr>
              <a:t>(p!=NULL)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5517" y="4102353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0298" y="3930675"/>
            <a:ext cx="1983105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100"/>
              </a:lnSpc>
              <a:spcBef>
                <a:spcPts val="100"/>
              </a:spcBef>
            </a:pP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printf</a:t>
            </a:r>
            <a:r>
              <a:rPr sz="2800" spc="-10" dirty="0">
                <a:latin typeface="Arial"/>
                <a:cs typeface="Arial"/>
              </a:rPr>
              <a:t>(“%d </a:t>
            </a:r>
            <a:r>
              <a:rPr sz="2800" spc="-20" dirty="0">
                <a:latin typeface="Arial"/>
                <a:cs typeface="Arial"/>
              </a:rPr>
              <a:t>p=p-</a:t>
            </a:r>
            <a:r>
              <a:rPr sz="2800" spc="-10" dirty="0">
                <a:latin typeface="Arial"/>
                <a:cs typeface="Arial"/>
              </a:rPr>
              <a:t>&gt;pNext;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6549" y="4102353"/>
            <a:ext cx="1678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”,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p-&gt;Info);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4413" y="5126679"/>
            <a:ext cx="595630" cy="121983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440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Hủy</a:t>
            </a:r>
            <a:r>
              <a:rPr spc="-15" dirty="0"/>
              <a:t> </a:t>
            </a:r>
            <a:r>
              <a:rPr dirty="0"/>
              <a:t>danh</a:t>
            </a:r>
            <a:r>
              <a:rPr spc="-10" dirty="0"/>
              <a:t> </a:t>
            </a:r>
            <a:r>
              <a:rPr dirty="0"/>
              <a:t>sách</a:t>
            </a:r>
            <a:r>
              <a:rPr spc="-15" dirty="0"/>
              <a:t> </a:t>
            </a:r>
            <a:r>
              <a:rPr dirty="0"/>
              <a:t>liên</a:t>
            </a:r>
            <a:r>
              <a:rPr spc="-15" dirty="0"/>
              <a:t> </a:t>
            </a:r>
            <a:r>
              <a:rPr dirty="0"/>
              <a:t>kết</a:t>
            </a:r>
            <a:r>
              <a:rPr spc="-20" dirty="0"/>
              <a:t> </a:t>
            </a:r>
            <a:r>
              <a:rPr spc="-25" dirty="0"/>
              <a:t>đơn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28217" y="655208"/>
            <a:ext cx="7894320" cy="5404485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475615" indent="-463550">
              <a:lnSpc>
                <a:spcPct val="100000"/>
              </a:lnSpc>
              <a:spcBef>
                <a:spcPts val="1450"/>
              </a:spcBef>
              <a:buFont typeface="Wingdings"/>
              <a:buChar char=""/>
              <a:tabLst>
                <a:tab pos="475615" algn="l"/>
                <a:tab pos="476250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Trong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khi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(danh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chưa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hết)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thực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hiện</a:t>
            </a:r>
            <a:endParaRPr sz="2800">
              <a:latin typeface="Arial"/>
              <a:cs typeface="Arial"/>
            </a:endParaRPr>
          </a:p>
          <a:p>
            <a:pPr marL="1036955" lvl="1" indent="-447675">
              <a:lnSpc>
                <a:spcPct val="100000"/>
              </a:lnSpc>
              <a:spcBef>
                <a:spcPts val="1345"/>
              </a:spcBef>
              <a:buChar char="•"/>
              <a:tabLst>
                <a:tab pos="1036955" algn="l"/>
                <a:tab pos="1037590" algn="l"/>
              </a:tabLst>
            </a:pP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B11</a:t>
            </a:r>
            <a:r>
              <a:rPr sz="2800" spc="-2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036955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pHead;</a:t>
            </a:r>
            <a:endParaRPr sz="2800">
              <a:latin typeface="Arial"/>
              <a:cs typeface="Arial"/>
            </a:endParaRPr>
          </a:p>
          <a:p>
            <a:pPr marL="1036955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pHead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pHead-</a:t>
            </a:r>
            <a:r>
              <a:rPr sz="2800" dirty="0">
                <a:latin typeface="Arial"/>
                <a:cs typeface="Arial"/>
              </a:rPr>
              <a:t>&gt;pNext;</a:t>
            </a:r>
            <a:r>
              <a:rPr sz="2400" dirty="0">
                <a:latin typeface="Arial"/>
                <a:cs typeface="Arial"/>
              </a:rPr>
              <a:t>//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cập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nhật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pHead</a:t>
            </a:r>
            <a:endParaRPr sz="2400">
              <a:latin typeface="Arial"/>
              <a:cs typeface="Arial"/>
            </a:endParaRPr>
          </a:p>
          <a:p>
            <a:pPr marL="1036955" lvl="1" indent="-447675">
              <a:lnSpc>
                <a:spcPct val="100000"/>
              </a:lnSpc>
              <a:spcBef>
                <a:spcPts val="1345"/>
              </a:spcBef>
              <a:buChar char="•"/>
              <a:tabLst>
                <a:tab pos="1036955" algn="l"/>
                <a:tab pos="1037590" algn="l"/>
              </a:tabLst>
            </a:pP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B12</a:t>
            </a:r>
            <a:r>
              <a:rPr sz="2800" spc="-2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151255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Hủy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p</a:t>
            </a:r>
            <a:endParaRPr sz="2800">
              <a:latin typeface="Arial"/>
              <a:cs typeface="Arial"/>
            </a:endParaRPr>
          </a:p>
          <a:p>
            <a:pPr marL="475615" indent="-46355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475615" algn="l"/>
                <a:tab pos="476250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pTail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NULL;</a:t>
            </a:r>
            <a:r>
              <a:rPr sz="2400" dirty="0">
                <a:latin typeface="Arial"/>
                <a:cs typeface="Arial"/>
              </a:rPr>
              <a:t>//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bảo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toàn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tính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nhất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quán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khi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xâu</a:t>
            </a:r>
            <a:r>
              <a:rPr sz="2400" spc="-20" dirty="0">
                <a:latin typeface="Arial"/>
                <a:cs typeface="Arial"/>
              </a:rPr>
              <a:t> rỗng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388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25" dirty="0"/>
              <a:t> </a:t>
            </a:r>
            <a:r>
              <a:rPr dirty="0"/>
              <a:t>đặt</a:t>
            </a:r>
            <a:r>
              <a:rPr spc="-10" dirty="0"/>
              <a:t> </a:t>
            </a:r>
            <a:r>
              <a:rPr dirty="0"/>
              <a:t>thuật</a:t>
            </a:r>
            <a:r>
              <a:rPr spc="-15" dirty="0"/>
              <a:t> </a:t>
            </a:r>
            <a:r>
              <a:rPr spc="-20" dirty="0"/>
              <a:t>toán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34413" y="943254"/>
            <a:ext cx="7080250" cy="540385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void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RemoveList(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List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&amp;l)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*p;</a:t>
            </a:r>
            <a:endParaRPr sz="28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1345"/>
              </a:spcBef>
            </a:pP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while</a:t>
            </a:r>
            <a:r>
              <a:rPr sz="2800" spc="-10" dirty="0">
                <a:latin typeface="Arial"/>
                <a:cs typeface="Arial"/>
              </a:rPr>
              <a:t>(l.pHead!=NULL)</a:t>
            </a:r>
            <a:r>
              <a:rPr sz="2000" spc="-10" dirty="0">
                <a:latin typeface="Arial"/>
                <a:cs typeface="Arial"/>
              </a:rPr>
              <a:t>//</a:t>
            </a:r>
            <a:r>
              <a:rPr sz="2400" spc="-10" dirty="0">
                <a:latin typeface="Arial"/>
                <a:cs typeface="Arial"/>
              </a:rPr>
              <a:t>còn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phần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tử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trong</a:t>
            </a:r>
            <a:r>
              <a:rPr sz="2400" spc="-20" dirty="0">
                <a:latin typeface="Arial"/>
                <a:cs typeface="Arial"/>
              </a:rPr>
              <a:t> List</a:t>
            </a:r>
            <a:endParaRPr sz="24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134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1378585" marR="2506980">
              <a:lnSpc>
                <a:spcPct val="140000"/>
              </a:lnSpc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10" dirty="0">
                <a:latin typeface="Arial"/>
                <a:cs typeface="Arial"/>
              </a:rPr>
              <a:t> l.pHead; </a:t>
            </a:r>
            <a:r>
              <a:rPr sz="2800" dirty="0">
                <a:latin typeface="Arial"/>
                <a:cs typeface="Arial"/>
              </a:rPr>
              <a:t>l.pHead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p-&gt;pNext;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delete</a:t>
            </a:r>
            <a:r>
              <a:rPr sz="28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p;</a:t>
            </a:r>
            <a:endParaRPr sz="28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134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4413" y="6492646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họa</a:t>
            </a:r>
            <a:r>
              <a:rPr spc="-5" dirty="0"/>
              <a:t> </a:t>
            </a:r>
            <a:r>
              <a:rPr dirty="0"/>
              <a:t>thuật</a:t>
            </a:r>
            <a:r>
              <a:rPr spc="5" dirty="0"/>
              <a:t> </a:t>
            </a:r>
            <a:r>
              <a:rPr spc="-20" dirty="0"/>
              <a:t>toán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028509" y="2941129"/>
            <a:ext cx="1235075" cy="599440"/>
            <a:chOff x="1028509" y="2941129"/>
            <a:chExt cx="1235075" cy="59944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920" y="2945892"/>
              <a:ext cx="612648" cy="5897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45920" y="2945892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272" y="2945892"/>
              <a:ext cx="612647" cy="5897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33272" y="2945892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7" y="589788"/>
                  </a:lnTo>
                  <a:lnTo>
                    <a:pt x="612647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24178" y="2954274"/>
            <a:ext cx="9086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1340" algn="l"/>
              </a:tabLst>
            </a:pPr>
            <a:r>
              <a:rPr sz="3200" b="1" spc="-50" dirty="0">
                <a:latin typeface="Calibri"/>
                <a:cs typeface="Calibri"/>
              </a:rPr>
              <a:t>7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25" dirty="0">
                <a:latin typeface="Calibri"/>
                <a:cs typeface="Calibri"/>
              </a:rPr>
              <a:t>2f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28509" y="2941129"/>
            <a:ext cx="2964815" cy="599440"/>
            <a:chOff x="1028509" y="2941129"/>
            <a:chExt cx="2964815" cy="599440"/>
          </a:xfrm>
        </p:grpSpPr>
        <p:sp>
          <p:nvSpPr>
            <p:cNvPr id="16" name="object 16"/>
            <p:cNvSpPr/>
            <p:nvPr/>
          </p:nvSpPr>
          <p:spPr>
            <a:xfrm>
              <a:off x="1033272" y="2945892"/>
              <a:ext cx="1225550" cy="579120"/>
            </a:xfrm>
            <a:custGeom>
              <a:avLst/>
              <a:gdLst/>
              <a:ahLst/>
              <a:cxnLst/>
              <a:rect l="l" t="t" r="r" b="b"/>
              <a:pathLst>
                <a:path w="1225550" h="579120">
                  <a:moveTo>
                    <a:pt x="0" y="0"/>
                  </a:moveTo>
                  <a:lnTo>
                    <a:pt x="1225296" y="0"/>
                  </a:lnTo>
                </a:path>
                <a:path w="1225550" h="579120">
                  <a:moveTo>
                    <a:pt x="0" y="579120"/>
                  </a:moveTo>
                  <a:lnTo>
                    <a:pt x="1225296" y="579120"/>
                  </a:lnTo>
                </a:path>
                <a:path w="1225550" h="579120">
                  <a:moveTo>
                    <a:pt x="0" y="0"/>
                  </a:moveTo>
                  <a:lnTo>
                    <a:pt x="0" y="579120"/>
                  </a:lnTo>
                </a:path>
                <a:path w="1225550" h="579120">
                  <a:moveTo>
                    <a:pt x="612647" y="0"/>
                  </a:moveTo>
                  <a:lnTo>
                    <a:pt x="612647" y="579120"/>
                  </a:lnTo>
                </a:path>
                <a:path w="1225550" h="579120">
                  <a:moveTo>
                    <a:pt x="1225296" y="0"/>
                  </a:moveTo>
                  <a:lnTo>
                    <a:pt x="1225296" y="5791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5660" y="2945892"/>
              <a:ext cx="612648" cy="5897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75660" y="2945892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3011" y="2945892"/>
              <a:ext cx="612648" cy="5897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63011" y="2945892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53257" y="2954274"/>
            <a:ext cx="231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6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58249" y="2941129"/>
            <a:ext cx="3105150" cy="599440"/>
            <a:chOff x="2758249" y="2941129"/>
            <a:chExt cx="3105150" cy="599440"/>
          </a:xfrm>
        </p:grpSpPr>
        <p:sp>
          <p:nvSpPr>
            <p:cNvPr id="23" name="object 23"/>
            <p:cNvSpPr/>
            <p:nvPr/>
          </p:nvSpPr>
          <p:spPr>
            <a:xfrm>
              <a:off x="2763011" y="2945892"/>
              <a:ext cx="1225550" cy="579120"/>
            </a:xfrm>
            <a:custGeom>
              <a:avLst/>
              <a:gdLst/>
              <a:ahLst/>
              <a:cxnLst/>
              <a:rect l="l" t="t" r="r" b="b"/>
              <a:pathLst>
                <a:path w="1225550" h="579120">
                  <a:moveTo>
                    <a:pt x="0" y="0"/>
                  </a:moveTo>
                  <a:lnTo>
                    <a:pt x="1225296" y="0"/>
                  </a:lnTo>
                </a:path>
                <a:path w="1225550" h="579120">
                  <a:moveTo>
                    <a:pt x="0" y="579120"/>
                  </a:moveTo>
                  <a:lnTo>
                    <a:pt x="1225296" y="579120"/>
                  </a:lnTo>
                </a:path>
                <a:path w="1225550" h="579120">
                  <a:moveTo>
                    <a:pt x="0" y="0"/>
                  </a:moveTo>
                  <a:lnTo>
                    <a:pt x="0" y="579120"/>
                  </a:lnTo>
                </a:path>
                <a:path w="1225550" h="579120">
                  <a:moveTo>
                    <a:pt x="612648" y="0"/>
                  </a:moveTo>
                  <a:lnTo>
                    <a:pt x="612648" y="579120"/>
                  </a:lnTo>
                </a:path>
                <a:path w="1225550" h="579120">
                  <a:moveTo>
                    <a:pt x="1225296" y="0"/>
                  </a:moveTo>
                  <a:lnTo>
                    <a:pt x="1225296" y="5791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5607" y="2945892"/>
              <a:ext cx="612648" cy="5897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45607" y="2945892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2960" y="2945892"/>
              <a:ext cx="612648" cy="5897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632960" y="2945892"/>
              <a:ext cx="612775" cy="589915"/>
            </a:xfrm>
            <a:custGeom>
              <a:avLst/>
              <a:gdLst/>
              <a:ahLst/>
              <a:cxnLst/>
              <a:rect l="l" t="t" r="r" b="b"/>
              <a:pathLst>
                <a:path w="612775" h="589914">
                  <a:moveTo>
                    <a:pt x="0" y="589788"/>
                  </a:moveTo>
                  <a:lnTo>
                    <a:pt x="612648" y="5897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23840" y="2954274"/>
            <a:ext cx="9086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0705" algn="l"/>
              </a:tabLst>
            </a:pPr>
            <a:r>
              <a:rPr sz="3200" b="1" spc="-50" dirty="0">
                <a:latin typeface="Calibri"/>
                <a:cs typeface="Calibri"/>
              </a:rPr>
              <a:t>3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25" dirty="0">
                <a:latin typeface="Calibri"/>
                <a:cs typeface="Calibri"/>
              </a:rPr>
              <a:t>4f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628197" y="2941129"/>
            <a:ext cx="2964815" cy="588645"/>
            <a:chOff x="4628197" y="2941129"/>
            <a:chExt cx="2964815" cy="588645"/>
          </a:xfrm>
        </p:grpSpPr>
        <p:sp>
          <p:nvSpPr>
            <p:cNvPr id="30" name="object 30"/>
            <p:cNvSpPr/>
            <p:nvPr/>
          </p:nvSpPr>
          <p:spPr>
            <a:xfrm>
              <a:off x="4632959" y="2945892"/>
              <a:ext cx="1225550" cy="579120"/>
            </a:xfrm>
            <a:custGeom>
              <a:avLst/>
              <a:gdLst/>
              <a:ahLst/>
              <a:cxnLst/>
              <a:rect l="l" t="t" r="r" b="b"/>
              <a:pathLst>
                <a:path w="1225550" h="579120">
                  <a:moveTo>
                    <a:pt x="0" y="0"/>
                  </a:moveTo>
                  <a:lnTo>
                    <a:pt x="1225295" y="0"/>
                  </a:lnTo>
                </a:path>
                <a:path w="1225550" h="579120">
                  <a:moveTo>
                    <a:pt x="0" y="579120"/>
                  </a:moveTo>
                  <a:lnTo>
                    <a:pt x="1225295" y="579120"/>
                  </a:lnTo>
                </a:path>
                <a:path w="1225550" h="579120">
                  <a:moveTo>
                    <a:pt x="0" y="0"/>
                  </a:moveTo>
                  <a:lnTo>
                    <a:pt x="0" y="579120"/>
                  </a:lnTo>
                </a:path>
                <a:path w="1225550" h="579120">
                  <a:moveTo>
                    <a:pt x="612648" y="0"/>
                  </a:moveTo>
                  <a:lnTo>
                    <a:pt x="612648" y="579120"/>
                  </a:lnTo>
                </a:path>
                <a:path w="1225550" h="579120">
                  <a:moveTo>
                    <a:pt x="1225295" y="0"/>
                  </a:moveTo>
                  <a:lnTo>
                    <a:pt x="1225295" y="5791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5347" y="2959608"/>
              <a:ext cx="612648" cy="52882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75347" y="2959608"/>
              <a:ext cx="612775" cy="528955"/>
            </a:xfrm>
            <a:custGeom>
              <a:avLst/>
              <a:gdLst/>
              <a:ahLst/>
              <a:cxnLst/>
              <a:rect l="l" t="t" r="r" b="b"/>
              <a:pathLst>
                <a:path w="612775" h="528954">
                  <a:moveTo>
                    <a:pt x="0" y="528827"/>
                  </a:moveTo>
                  <a:lnTo>
                    <a:pt x="612648" y="528827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122921" y="2970022"/>
            <a:ext cx="318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Calibri"/>
                <a:cs typeface="Calibri"/>
              </a:rPr>
              <a:t>5f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357937" y="2954845"/>
            <a:ext cx="622300" cy="598170"/>
            <a:chOff x="6357937" y="2954845"/>
            <a:chExt cx="622300" cy="59817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2700" y="2959607"/>
              <a:ext cx="612648" cy="5882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62700" y="2959607"/>
              <a:ext cx="612775" cy="588645"/>
            </a:xfrm>
            <a:custGeom>
              <a:avLst/>
              <a:gdLst/>
              <a:ahLst/>
              <a:cxnLst/>
              <a:rect l="l" t="t" r="r" b="b"/>
              <a:pathLst>
                <a:path w="612775" h="588645">
                  <a:moveTo>
                    <a:pt x="0" y="588263"/>
                  </a:moveTo>
                  <a:lnTo>
                    <a:pt x="612648" y="588263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82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554469" y="2966974"/>
            <a:ext cx="231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8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08328" y="2752725"/>
            <a:ext cx="7011670" cy="1064895"/>
            <a:chOff x="1108328" y="2752725"/>
            <a:chExt cx="7011670" cy="1064895"/>
          </a:xfrm>
        </p:grpSpPr>
        <p:sp>
          <p:nvSpPr>
            <p:cNvPr id="39" name="object 39"/>
            <p:cNvSpPr/>
            <p:nvPr/>
          </p:nvSpPr>
          <p:spPr>
            <a:xfrm>
              <a:off x="2257044" y="3096767"/>
              <a:ext cx="2377440" cy="265430"/>
            </a:xfrm>
            <a:custGeom>
              <a:avLst/>
              <a:gdLst/>
              <a:ahLst/>
              <a:cxnLst/>
              <a:rect l="l" t="t" r="r" b="b"/>
              <a:pathLst>
                <a:path w="2377440" h="265429">
                  <a:moveTo>
                    <a:pt x="533400" y="150876"/>
                  </a:moveTo>
                  <a:lnTo>
                    <a:pt x="457200" y="112776"/>
                  </a:lnTo>
                  <a:lnTo>
                    <a:pt x="304800" y="36576"/>
                  </a:lnTo>
                  <a:lnTo>
                    <a:pt x="355600" y="112776"/>
                  </a:lnTo>
                  <a:lnTo>
                    <a:pt x="0" y="112776"/>
                  </a:lnTo>
                  <a:lnTo>
                    <a:pt x="0" y="188976"/>
                  </a:lnTo>
                  <a:lnTo>
                    <a:pt x="355600" y="188976"/>
                  </a:lnTo>
                  <a:lnTo>
                    <a:pt x="304800" y="265176"/>
                  </a:lnTo>
                  <a:lnTo>
                    <a:pt x="457200" y="188976"/>
                  </a:lnTo>
                  <a:lnTo>
                    <a:pt x="533400" y="150876"/>
                  </a:lnTo>
                  <a:close/>
                </a:path>
                <a:path w="2377440" h="265429">
                  <a:moveTo>
                    <a:pt x="2377440" y="114300"/>
                  </a:moveTo>
                  <a:lnTo>
                    <a:pt x="2301240" y="76200"/>
                  </a:lnTo>
                  <a:lnTo>
                    <a:pt x="2148840" y="0"/>
                  </a:lnTo>
                  <a:lnTo>
                    <a:pt x="2199640" y="76200"/>
                  </a:lnTo>
                  <a:lnTo>
                    <a:pt x="1729740" y="76200"/>
                  </a:lnTo>
                  <a:lnTo>
                    <a:pt x="1729740" y="152400"/>
                  </a:lnTo>
                  <a:lnTo>
                    <a:pt x="2199640" y="152400"/>
                  </a:lnTo>
                  <a:lnTo>
                    <a:pt x="2148840" y="228600"/>
                  </a:lnTo>
                  <a:lnTo>
                    <a:pt x="2301240" y="152400"/>
                  </a:lnTo>
                  <a:lnTo>
                    <a:pt x="2377440" y="114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62700" y="2959608"/>
              <a:ext cx="1225550" cy="577850"/>
            </a:xfrm>
            <a:custGeom>
              <a:avLst/>
              <a:gdLst/>
              <a:ahLst/>
              <a:cxnLst/>
              <a:rect l="l" t="t" r="r" b="b"/>
              <a:pathLst>
                <a:path w="1225550" h="577850">
                  <a:moveTo>
                    <a:pt x="0" y="0"/>
                  </a:moveTo>
                  <a:lnTo>
                    <a:pt x="1225296" y="0"/>
                  </a:lnTo>
                </a:path>
                <a:path w="1225550" h="577850">
                  <a:moveTo>
                    <a:pt x="0" y="577595"/>
                  </a:moveTo>
                  <a:lnTo>
                    <a:pt x="1225296" y="577595"/>
                  </a:lnTo>
                </a:path>
                <a:path w="1225550" h="577850">
                  <a:moveTo>
                    <a:pt x="0" y="0"/>
                  </a:moveTo>
                  <a:lnTo>
                    <a:pt x="0" y="577595"/>
                  </a:lnTo>
                </a:path>
                <a:path w="1225550" h="577850">
                  <a:moveTo>
                    <a:pt x="612648" y="0"/>
                  </a:moveTo>
                  <a:lnTo>
                    <a:pt x="612648" y="577595"/>
                  </a:lnTo>
                </a:path>
                <a:path w="1225550" h="577850">
                  <a:moveTo>
                    <a:pt x="1225296" y="0"/>
                  </a:moveTo>
                  <a:lnTo>
                    <a:pt x="1225296" y="57759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58256" y="3133343"/>
              <a:ext cx="2261870" cy="228600"/>
            </a:xfrm>
            <a:custGeom>
              <a:avLst/>
              <a:gdLst/>
              <a:ahLst/>
              <a:cxnLst/>
              <a:rect l="l" t="t" r="r" b="b"/>
              <a:pathLst>
                <a:path w="2261870" h="228600">
                  <a:moveTo>
                    <a:pt x="533400" y="114300"/>
                  </a:moveTo>
                  <a:lnTo>
                    <a:pt x="457200" y="76200"/>
                  </a:lnTo>
                  <a:lnTo>
                    <a:pt x="304800" y="0"/>
                  </a:lnTo>
                  <a:lnTo>
                    <a:pt x="355600" y="76200"/>
                  </a:lnTo>
                  <a:lnTo>
                    <a:pt x="0" y="76200"/>
                  </a:lnTo>
                  <a:lnTo>
                    <a:pt x="0" y="152400"/>
                  </a:lnTo>
                  <a:lnTo>
                    <a:pt x="355600" y="152400"/>
                  </a:lnTo>
                  <a:lnTo>
                    <a:pt x="304800" y="228600"/>
                  </a:lnTo>
                  <a:lnTo>
                    <a:pt x="457200" y="152400"/>
                  </a:lnTo>
                  <a:lnTo>
                    <a:pt x="533400" y="114300"/>
                  </a:lnTo>
                  <a:close/>
                </a:path>
                <a:path w="2261870" h="228600">
                  <a:moveTo>
                    <a:pt x="2261616" y="114300"/>
                  </a:moveTo>
                  <a:lnTo>
                    <a:pt x="2185416" y="76200"/>
                  </a:lnTo>
                  <a:lnTo>
                    <a:pt x="2033016" y="0"/>
                  </a:lnTo>
                  <a:lnTo>
                    <a:pt x="2083816" y="76200"/>
                  </a:lnTo>
                  <a:lnTo>
                    <a:pt x="1728216" y="76200"/>
                  </a:lnTo>
                  <a:lnTo>
                    <a:pt x="1728216" y="152400"/>
                  </a:lnTo>
                  <a:lnTo>
                    <a:pt x="2083816" y="152400"/>
                  </a:lnTo>
                  <a:lnTo>
                    <a:pt x="2033016" y="228600"/>
                  </a:lnTo>
                  <a:lnTo>
                    <a:pt x="2185416" y="152400"/>
                  </a:lnTo>
                  <a:lnTo>
                    <a:pt x="2261616" y="114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36903" y="2781300"/>
              <a:ext cx="864235" cy="1007744"/>
            </a:xfrm>
            <a:custGeom>
              <a:avLst/>
              <a:gdLst/>
              <a:ahLst/>
              <a:cxnLst/>
              <a:rect l="l" t="t" r="r" b="b"/>
              <a:pathLst>
                <a:path w="864235" h="1007745">
                  <a:moveTo>
                    <a:pt x="0" y="0"/>
                  </a:moveTo>
                  <a:lnTo>
                    <a:pt x="777240" y="897636"/>
                  </a:lnTo>
                </a:path>
                <a:path w="864235" h="1007745">
                  <a:moveTo>
                    <a:pt x="864108" y="0"/>
                  </a:moveTo>
                  <a:lnTo>
                    <a:pt x="0" y="1007363"/>
                  </a:lnTo>
                </a:path>
              </a:pathLst>
            </a:custGeom>
            <a:ln w="5715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40993" y="2572257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1f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70123" y="2410460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2f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69078" y="2481833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3f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97929" y="2553462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4f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60826" y="3019755"/>
            <a:ext cx="342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Arial"/>
                <a:cs typeface="Arial"/>
              </a:rPr>
              <a:t>3f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207388" y="1975485"/>
            <a:ext cx="3456304" cy="1350010"/>
            <a:chOff x="1207388" y="1975485"/>
            <a:chExt cx="3456304" cy="1350010"/>
          </a:xfrm>
        </p:grpSpPr>
        <p:sp>
          <p:nvSpPr>
            <p:cNvPr id="49" name="object 49"/>
            <p:cNvSpPr/>
            <p:nvPr/>
          </p:nvSpPr>
          <p:spPr>
            <a:xfrm>
              <a:off x="1235964" y="2004059"/>
              <a:ext cx="3427729" cy="1321435"/>
            </a:xfrm>
            <a:custGeom>
              <a:avLst/>
              <a:gdLst/>
              <a:ahLst/>
              <a:cxnLst/>
              <a:rect l="l" t="t" r="r" b="b"/>
              <a:pathLst>
                <a:path w="3427729" h="1321435">
                  <a:moveTo>
                    <a:pt x="231648" y="691896"/>
                  </a:moveTo>
                  <a:lnTo>
                    <a:pt x="155448" y="691896"/>
                  </a:lnTo>
                  <a:lnTo>
                    <a:pt x="155448" y="272796"/>
                  </a:lnTo>
                  <a:lnTo>
                    <a:pt x="153098" y="272796"/>
                  </a:lnTo>
                  <a:lnTo>
                    <a:pt x="184734" y="244563"/>
                  </a:lnTo>
                  <a:lnTo>
                    <a:pt x="207911" y="199021"/>
                  </a:lnTo>
                  <a:lnTo>
                    <a:pt x="216408" y="143256"/>
                  </a:lnTo>
                  <a:lnTo>
                    <a:pt x="207911" y="87503"/>
                  </a:lnTo>
                  <a:lnTo>
                    <a:pt x="184734" y="41960"/>
                  </a:lnTo>
                  <a:lnTo>
                    <a:pt x="150342" y="11264"/>
                  </a:lnTo>
                  <a:lnTo>
                    <a:pt x="108204" y="0"/>
                  </a:lnTo>
                  <a:lnTo>
                    <a:pt x="66052" y="11264"/>
                  </a:lnTo>
                  <a:lnTo>
                    <a:pt x="31661" y="41960"/>
                  </a:lnTo>
                  <a:lnTo>
                    <a:pt x="8483" y="87503"/>
                  </a:lnTo>
                  <a:lnTo>
                    <a:pt x="0" y="143256"/>
                  </a:lnTo>
                  <a:lnTo>
                    <a:pt x="8483" y="199021"/>
                  </a:lnTo>
                  <a:lnTo>
                    <a:pt x="31661" y="244563"/>
                  </a:lnTo>
                  <a:lnTo>
                    <a:pt x="66052" y="275259"/>
                  </a:lnTo>
                  <a:lnTo>
                    <a:pt x="79248" y="278790"/>
                  </a:lnTo>
                  <a:lnTo>
                    <a:pt x="79248" y="691896"/>
                  </a:lnTo>
                  <a:lnTo>
                    <a:pt x="3048" y="691896"/>
                  </a:lnTo>
                  <a:lnTo>
                    <a:pt x="117348" y="920496"/>
                  </a:lnTo>
                  <a:lnTo>
                    <a:pt x="212598" y="729996"/>
                  </a:lnTo>
                  <a:lnTo>
                    <a:pt x="231648" y="691896"/>
                  </a:lnTo>
                  <a:close/>
                </a:path>
                <a:path w="3427729" h="1321435">
                  <a:moveTo>
                    <a:pt x="2818003" y="1207008"/>
                  </a:moveTo>
                  <a:lnTo>
                    <a:pt x="2814993" y="1192161"/>
                  </a:lnTo>
                  <a:lnTo>
                    <a:pt x="2806801" y="1180058"/>
                  </a:lnTo>
                  <a:lnTo>
                    <a:pt x="2794685" y="1171905"/>
                  </a:lnTo>
                  <a:lnTo>
                    <a:pt x="2779903" y="1168908"/>
                  </a:lnTo>
                  <a:lnTo>
                    <a:pt x="2779776" y="1168908"/>
                  </a:lnTo>
                  <a:lnTo>
                    <a:pt x="2764917" y="1171905"/>
                  </a:lnTo>
                  <a:lnTo>
                    <a:pt x="2752814" y="1180058"/>
                  </a:lnTo>
                  <a:lnTo>
                    <a:pt x="2744660" y="1192161"/>
                  </a:lnTo>
                  <a:lnTo>
                    <a:pt x="2741676" y="1207008"/>
                  </a:lnTo>
                  <a:lnTo>
                    <a:pt x="2744660" y="1221867"/>
                  </a:lnTo>
                  <a:lnTo>
                    <a:pt x="2752814" y="1233970"/>
                  </a:lnTo>
                  <a:lnTo>
                    <a:pt x="2764917" y="1242123"/>
                  </a:lnTo>
                  <a:lnTo>
                    <a:pt x="2779776" y="1245108"/>
                  </a:lnTo>
                  <a:lnTo>
                    <a:pt x="2779903" y="1245108"/>
                  </a:lnTo>
                  <a:lnTo>
                    <a:pt x="2794685" y="1242123"/>
                  </a:lnTo>
                  <a:lnTo>
                    <a:pt x="2806801" y="1233970"/>
                  </a:lnTo>
                  <a:lnTo>
                    <a:pt x="2814993" y="1221867"/>
                  </a:lnTo>
                  <a:lnTo>
                    <a:pt x="2818003" y="1207008"/>
                  </a:lnTo>
                  <a:close/>
                </a:path>
                <a:path w="3427729" h="1321435">
                  <a:moveTo>
                    <a:pt x="2970403" y="1207008"/>
                  </a:moveTo>
                  <a:lnTo>
                    <a:pt x="2967405" y="1192161"/>
                  </a:lnTo>
                  <a:lnTo>
                    <a:pt x="2959252" y="1180058"/>
                  </a:lnTo>
                  <a:lnTo>
                    <a:pt x="2947149" y="1171905"/>
                  </a:lnTo>
                  <a:lnTo>
                    <a:pt x="2932303" y="1168908"/>
                  </a:lnTo>
                  <a:lnTo>
                    <a:pt x="2917444" y="1171905"/>
                  </a:lnTo>
                  <a:lnTo>
                    <a:pt x="2905341" y="1180058"/>
                  </a:lnTo>
                  <a:lnTo>
                    <a:pt x="2897187" y="1192161"/>
                  </a:lnTo>
                  <a:lnTo>
                    <a:pt x="2894203" y="1207008"/>
                  </a:lnTo>
                  <a:lnTo>
                    <a:pt x="2897187" y="1221867"/>
                  </a:lnTo>
                  <a:lnTo>
                    <a:pt x="2905341" y="1233970"/>
                  </a:lnTo>
                  <a:lnTo>
                    <a:pt x="2917444" y="1242123"/>
                  </a:lnTo>
                  <a:lnTo>
                    <a:pt x="2932303" y="1245108"/>
                  </a:lnTo>
                  <a:lnTo>
                    <a:pt x="2947149" y="1242123"/>
                  </a:lnTo>
                  <a:lnTo>
                    <a:pt x="2959252" y="1233970"/>
                  </a:lnTo>
                  <a:lnTo>
                    <a:pt x="2967405" y="1221867"/>
                  </a:lnTo>
                  <a:lnTo>
                    <a:pt x="2970403" y="1207008"/>
                  </a:lnTo>
                  <a:close/>
                </a:path>
                <a:path w="3427729" h="1321435">
                  <a:moveTo>
                    <a:pt x="3122930" y="1207008"/>
                  </a:moveTo>
                  <a:lnTo>
                    <a:pt x="3119920" y="1192161"/>
                  </a:lnTo>
                  <a:lnTo>
                    <a:pt x="3111728" y="1180058"/>
                  </a:lnTo>
                  <a:lnTo>
                    <a:pt x="3099612" y="1171905"/>
                  </a:lnTo>
                  <a:lnTo>
                    <a:pt x="3084830" y="1168908"/>
                  </a:lnTo>
                  <a:lnTo>
                    <a:pt x="3084703" y="1168908"/>
                  </a:lnTo>
                  <a:lnTo>
                    <a:pt x="3069907" y="1171905"/>
                  </a:lnTo>
                  <a:lnTo>
                    <a:pt x="3057791" y="1180058"/>
                  </a:lnTo>
                  <a:lnTo>
                    <a:pt x="3049600" y="1192161"/>
                  </a:lnTo>
                  <a:lnTo>
                    <a:pt x="3046603" y="1207008"/>
                  </a:lnTo>
                  <a:lnTo>
                    <a:pt x="3049600" y="1221867"/>
                  </a:lnTo>
                  <a:lnTo>
                    <a:pt x="3057791" y="1233970"/>
                  </a:lnTo>
                  <a:lnTo>
                    <a:pt x="3069907" y="1242123"/>
                  </a:lnTo>
                  <a:lnTo>
                    <a:pt x="3084703" y="1245108"/>
                  </a:lnTo>
                  <a:lnTo>
                    <a:pt x="3084830" y="1245108"/>
                  </a:lnTo>
                  <a:lnTo>
                    <a:pt x="3099612" y="1242123"/>
                  </a:lnTo>
                  <a:lnTo>
                    <a:pt x="3111728" y="1233970"/>
                  </a:lnTo>
                  <a:lnTo>
                    <a:pt x="3119920" y="1221867"/>
                  </a:lnTo>
                  <a:lnTo>
                    <a:pt x="3122930" y="1207008"/>
                  </a:lnTo>
                  <a:close/>
                </a:path>
                <a:path w="3427729" h="1321435">
                  <a:moveTo>
                    <a:pt x="3427476" y="1207008"/>
                  </a:moveTo>
                  <a:lnTo>
                    <a:pt x="3198876" y="1092708"/>
                  </a:lnTo>
                  <a:lnTo>
                    <a:pt x="3251593" y="1171803"/>
                  </a:lnTo>
                  <a:lnTo>
                    <a:pt x="3237230" y="1168908"/>
                  </a:lnTo>
                  <a:lnTo>
                    <a:pt x="3222371" y="1171905"/>
                  </a:lnTo>
                  <a:lnTo>
                    <a:pt x="3210268" y="1180058"/>
                  </a:lnTo>
                  <a:lnTo>
                    <a:pt x="3202114" y="1192161"/>
                  </a:lnTo>
                  <a:lnTo>
                    <a:pt x="3199130" y="1207008"/>
                  </a:lnTo>
                  <a:lnTo>
                    <a:pt x="3202114" y="1221867"/>
                  </a:lnTo>
                  <a:lnTo>
                    <a:pt x="3210268" y="1233970"/>
                  </a:lnTo>
                  <a:lnTo>
                    <a:pt x="3222371" y="1242123"/>
                  </a:lnTo>
                  <a:lnTo>
                    <a:pt x="3237230" y="1245108"/>
                  </a:lnTo>
                  <a:lnTo>
                    <a:pt x="3251593" y="1242225"/>
                  </a:lnTo>
                  <a:lnTo>
                    <a:pt x="3198876" y="1321308"/>
                  </a:lnTo>
                  <a:lnTo>
                    <a:pt x="3427476" y="12070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35963" y="2004060"/>
              <a:ext cx="216535" cy="287020"/>
            </a:xfrm>
            <a:custGeom>
              <a:avLst/>
              <a:gdLst/>
              <a:ahLst/>
              <a:cxnLst/>
              <a:rect l="l" t="t" r="r" b="b"/>
              <a:pathLst>
                <a:path w="216534" h="287019">
                  <a:moveTo>
                    <a:pt x="0" y="143255"/>
                  </a:moveTo>
                  <a:lnTo>
                    <a:pt x="8495" y="87493"/>
                  </a:lnTo>
                  <a:lnTo>
                    <a:pt x="31670" y="41957"/>
                  </a:lnTo>
                  <a:lnTo>
                    <a:pt x="66061" y="11257"/>
                  </a:lnTo>
                  <a:lnTo>
                    <a:pt x="108204" y="0"/>
                  </a:lnTo>
                  <a:lnTo>
                    <a:pt x="150346" y="11257"/>
                  </a:lnTo>
                  <a:lnTo>
                    <a:pt x="184737" y="41957"/>
                  </a:lnTo>
                  <a:lnTo>
                    <a:pt x="207912" y="87493"/>
                  </a:lnTo>
                  <a:lnTo>
                    <a:pt x="216408" y="143255"/>
                  </a:lnTo>
                  <a:lnTo>
                    <a:pt x="207912" y="199018"/>
                  </a:lnTo>
                  <a:lnTo>
                    <a:pt x="184737" y="244554"/>
                  </a:lnTo>
                  <a:lnTo>
                    <a:pt x="150346" y="275254"/>
                  </a:lnTo>
                  <a:lnTo>
                    <a:pt x="108204" y="286512"/>
                  </a:lnTo>
                  <a:lnTo>
                    <a:pt x="66061" y="275254"/>
                  </a:lnTo>
                  <a:lnTo>
                    <a:pt x="31670" y="244554"/>
                  </a:lnTo>
                  <a:lnTo>
                    <a:pt x="8495" y="199018"/>
                  </a:lnTo>
                  <a:lnTo>
                    <a:pt x="0" y="143255"/>
                  </a:lnTo>
                  <a:close/>
                </a:path>
              </a:pathLst>
            </a:custGeom>
            <a:ln w="571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55065" y="1654556"/>
            <a:ext cx="803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pHead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36116" y="3500628"/>
            <a:ext cx="535940" cy="549910"/>
          </a:xfrm>
          <a:custGeom>
            <a:avLst/>
            <a:gdLst/>
            <a:ahLst/>
            <a:cxnLst/>
            <a:rect l="l" t="t" r="r" b="b"/>
            <a:pathLst>
              <a:path w="535939" h="549910">
                <a:moveTo>
                  <a:pt x="455955" y="113792"/>
                </a:moveTo>
                <a:lnTo>
                  <a:pt x="422642" y="131518"/>
                </a:lnTo>
                <a:lnTo>
                  <a:pt x="418871" y="146685"/>
                </a:lnTo>
                <a:lnTo>
                  <a:pt x="411886" y="169672"/>
                </a:lnTo>
                <a:lnTo>
                  <a:pt x="395122" y="214122"/>
                </a:lnTo>
                <a:lnTo>
                  <a:pt x="374802" y="256159"/>
                </a:lnTo>
                <a:lnTo>
                  <a:pt x="351053" y="295402"/>
                </a:lnTo>
                <a:lnTo>
                  <a:pt x="324256" y="331978"/>
                </a:lnTo>
                <a:lnTo>
                  <a:pt x="294538" y="365252"/>
                </a:lnTo>
                <a:lnTo>
                  <a:pt x="262026" y="395351"/>
                </a:lnTo>
                <a:lnTo>
                  <a:pt x="227101" y="421767"/>
                </a:lnTo>
                <a:lnTo>
                  <a:pt x="190144" y="444373"/>
                </a:lnTo>
                <a:lnTo>
                  <a:pt x="151028" y="462915"/>
                </a:lnTo>
                <a:lnTo>
                  <a:pt x="110248" y="477139"/>
                </a:lnTo>
                <a:lnTo>
                  <a:pt x="67805" y="486918"/>
                </a:lnTo>
                <a:lnTo>
                  <a:pt x="24003" y="491998"/>
                </a:lnTo>
                <a:lnTo>
                  <a:pt x="0" y="492633"/>
                </a:lnTo>
                <a:lnTo>
                  <a:pt x="1574" y="549783"/>
                </a:lnTo>
                <a:lnTo>
                  <a:pt x="50914" y="546989"/>
                </a:lnTo>
                <a:lnTo>
                  <a:pt x="100380" y="538607"/>
                </a:lnTo>
                <a:lnTo>
                  <a:pt x="148107" y="525018"/>
                </a:lnTo>
                <a:lnTo>
                  <a:pt x="193827" y="506349"/>
                </a:lnTo>
                <a:lnTo>
                  <a:pt x="237261" y="483108"/>
                </a:lnTo>
                <a:lnTo>
                  <a:pt x="278155" y="455422"/>
                </a:lnTo>
                <a:lnTo>
                  <a:pt x="316255" y="423799"/>
                </a:lnTo>
                <a:lnTo>
                  <a:pt x="351434" y="388239"/>
                </a:lnTo>
                <a:lnTo>
                  <a:pt x="383184" y="348996"/>
                </a:lnTo>
                <a:lnTo>
                  <a:pt x="411505" y="306832"/>
                </a:lnTo>
                <a:lnTo>
                  <a:pt x="436270" y="261620"/>
                </a:lnTo>
                <a:lnTo>
                  <a:pt x="456971" y="213614"/>
                </a:lnTo>
                <a:lnTo>
                  <a:pt x="473481" y="163195"/>
                </a:lnTo>
                <a:lnTo>
                  <a:pt x="480870" y="134216"/>
                </a:lnTo>
                <a:lnTo>
                  <a:pt x="455955" y="113792"/>
                </a:lnTo>
                <a:close/>
              </a:path>
              <a:path w="535939" h="549910">
                <a:moveTo>
                  <a:pt x="508397" y="107950"/>
                </a:moveTo>
                <a:lnTo>
                  <a:pt x="427888" y="107950"/>
                </a:lnTo>
                <a:lnTo>
                  <a:pt x="483895" y="119507"/>
                </a:lnTo>
                <a:lnTo>
                  <a:pt x="480870" y="134216"/>
                </a:lnTo>
                <a:lnTo>
                  <a:pt x="535584" y="179070"/>
                </a:lnTo>
                <a:lnTo>
                  <a:pt x="508397" y="107950"/>
                </a:lnTo>
                <a:close/>
              </a:path>
              <a:path w="535939" h="549910">
                <a:moveTo>
                  <a:pt x="467131" y="0"/>
                </a:moveTo>
                <a:lnTo>
                  <a:pt x="365023" y="162179"/>
                </a:lnTo>
                <a:lnTo>
                  <a:pt x="422642" y="131518"/>
                </a:lnTo>
                <a:lnTo>
                  <a:pt x="424713" y="123190"/>
                </a:lnTo>
                <a:lnTo>
                  <a:pt x="427888" y="107950"/>
                </a:lnTo>
                <a:lnTo>
                  <a:pt x="508397" y="107950"/>
                </a:lnTo>
                <a:lnTo>
                  <a:pt x="467131" y="0"/>
                </a:lnTo>
                <a:close/>
              </a:path>
              <a:path w="535939" h="549910">
                <a:moveTo>
                  <a:pt x="456199" y="113792"/>
                </a:moveTo>
                <a:lnTo>
                  <a:pt x="455955" y="113792"/>
                </a:lnTo>
                <a:lnTo>
                  <a:pt x="480870" y="134216"/>
                </a:lnTo>
                <a:lnTo>
                  <a:pt x="483895" y="119507"/>
                </a:lnTo>
                <a:lnTo>
                  <a:pt x="456199" y="113792"/>
                </a:lnTo>
                <a:close/>
              </a:path>
              <a:path w="535939" h="549910">
                <a:moveTo>
                  <a:pt x="427888" y="107950"/>
                </a:moveTo>
                <a:lnTo>
                  <a:pt x="424713" y="123190"/>
                </a:lnTo>
                <a:lnTo>
                  <a:pt x="422642" y="131518"/>
                </a:lnTo>
                <a:lnTo>
                  <a:pt x="455955" y="113792"/>
                </a:lnTo>
                <a:lnTo>
                  <a:pt x="456199" y="113792"/>
                </a:lnTo>
                <a:lnTo>
                  <a:pt x="427888" y="1079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71168" y="3960114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8115109" y="2919793"/>
            <a:ext cx="1235075" cy="598170"/>
            <a:chOff x="8115109" y="2919793"/>
            <a:chExt cx="1235075" cy="598170"/>
          </a:xfrm>
        </p:grpSpPr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32519" y="2924555"/>
              <a:ext cx="612648" cy="58826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732519" y="2924555"/>
              <a:ext cx="612775" cy="588645"/>
            </a:xfrm>
            <a:custGeom>
              <a:avLst/>
              <a:gdLst/>
              <a:ahLst/>
              <a:cxnLst/>
              <a:rect l="l" t="t" r="r" b="b"/>
              <a:pathLst>
                <a:path w="612775" h="588645">
                  <a:moveTo>
                    <a:pt x="0" y="588263"/>
                  </a:moveTo>
                  <a:lnTo>
                    <a:pt x="612648" y="588263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82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9871" y="2924555"/>
              <a:ext cx="612648" cy="58826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119871" y="2924555"/>
              <a:ext cx="612775" cy="588645"/>
            </a:xfrm>
            <a:custGeom>
              <a:avLst/>
              <a:gdLst/>
              <a:ahLst/>
              <a:cxnLst/>
              <a:rect l="l" t="t" r="r" b="b"/>
              <a:pathLst>
                <a:path w="612775" h="588645">
                  <a:moveTo>
                    <a:pt x="0" y="588263"/>
                  </a:moveTo>
                  <a:lnTo>
                    <a:pt x="612648" y="588263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5882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312022" y="2931922"/>
            <a:ext cx="87439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3090" algn="l"/>
              </a:tabLst>
            </a:pPr>
            <a:r>
              <a:rPr sz="3200" b="1" spc="-50" dirty="0">
                <a:latin typeface="Calibri"/>
                <a:cs typeface="Calibri"/>
              </a:rPr>
              <a:t>9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119871" y="2924555"/>
            <a:ext cx="1225550" cy="577850"/>
          </a:xfrm>
          <a:custGeom>
            <a:avLst/>
            <a:gdLst/>
            <a:ahLst/>
            <a:cxnLst/>
            <a:rect l="l" t="t" r="r" b="b"/>
            <a:pathLst>
              <a:path w="1225550" h="577850">
                <a:moveTo>
                  <a:pt x="0" y="0"/>
                </a:moveTo>
                <a:lnTo>
                  <a:pt x="1225296" y="0"/>
                </a:lnTo>
              </a:path>
              <a:path w="1225550" h="577850">
                <a:moveTo>
                  <a:pt x="0" y="577596"/>
                </a:moveTo>
                <a:lnTo>
                  <a:pt x="1225296" y="577596"/>
                </a:lnTo>
              </a:path>
              <a:path w="1225550" h="577850">
                <a:moveTo>
                  <a:pt x="0" y="0"/>
                </a:moveTo>
                <a:lnTo>
                  <a:pt x="0" y="577596"/>
                </a:lnTo>
              </a:path>
              <a:path w="1225550" h="577850">
                <a:moveTo>
                  <a:pt x="612648" y="0"/>
                </a:moveTo>
                <a:lnTo>
                  <a:pt x="612648" y="577596"/>
                </a:lnTo>
              </a:path>
              <a:path w="1225550" h="577850">
                <a:moveTo>
                  <a:pt x="1225296" y="0"/>
                </a:moveTo>
                <a:lnTo>
                  <a:pt x="1225296" y="57759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128761" y="2553462"/>
            <a:ext cx="252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5f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338184" y="1975485"/>
            <a:ext cx="272415" cy="949325"/>
            <a:chOff x="8338184" y="1975485"/>
            <a:chExt cx="272415" cy="949325"/>
          </a:xfrm>
        </p:grpSpPr>
        <p:sp>
          <p:nvSpPr>
            <p:cNvPr id="63" name="object 63"/>
            <p:cNvSpPr/>
            <p:nvPr/>
          </p:nvSpPr>
          <p:spPr>
            <a:xfrm>
              <a:off x="8366760" y="2004059"/>
              <a:ext cx="230504" cy="920750"/>
            </a:xfrm>
            <a:custGeom>
              <a:avLst/>
              <a:gdLst/>
              <a:ahLst/>
              <a:cxnLst/>
              <a:rect l="l" t="t" r="r" b="b"/>
              <a:pathLst>
                <a:path w="230504" h="920750">
                  <a:moveTo>
                    <a:pt x="230124" y="691896"/>
                  </a:moveTo>
                  <a:lnTo>
                    <a:pt x="153924" y="691896"/>
                  </a:lnTo>
                  <a:lnTo>
                    <a:pt x="153924" y="272796"/>
                  </a:lnTo>
                  <a:lnTo>
                    <a:pt x="151980" y="272796"/>
                  </a:lnTo>
                  <a:lnTo>
                    <a:pt x="183400" y="244563"/>
                  </a:lnTo>
                  <a:lnTo>
                    <a:pt x="206425" y="199021"/>
                  </a:lnTo>
                  <a:lnTo>
                    <a:pt x="214884" y="143256"/>
                  </a:lnTo>
                  <a:lnTo>
                    <a:pt x="206425" y="87503"/>
                  </a:lnTo>
                  <a:lnTo>
                    <a:pt x="183400" y="41960"/>
                  </a:lnTo>
                  <a:lnTo>
                    <a:pt x="149250" y="11264"/>
                  </a:lnTo>
                  <a:lnTo>
                    <a:pt x="107442" y="0"/>
                  </a:lnTo>
                  <a:lnTo>
                    <a:pt x="65620" y="11264"/>
                  </a:lnTo>
                  <a:lnTo>
                    <a:pt x="31470" y="41960"/>
                  </a:lnTo>
                  <a:lnTo>
                    <a:pt x="8445" y="87503"/>
                  </a:lnTo>
                  <a:lnTo>
                    <a:pt x="0" y="143256"/>
                  </a:lnTo>
                  <a:lnTo>
                    <a:pt x="8445" y="199021"/>
                  </a:lnTo>
                  <a:lnTo>
                    <a:pt x="31470" y="244563"/>
                  </a:lnTo>
                  <a:lnTo>
                    <a:pt x="65620" y="275259"/>
                  </a:lnTo>
                  <a:lnTo>
                    <a:pt x="77724" y="278523"/>
                  </a:lnTo>
                  <a:lnTo>
                    <a:pt x="77724" y="691896"/>
                  </a:lnTo>
                  <a:lnTo>
                    <a:pt x="1524" y="691896"/>
                  </a:lnTo>
                  <a:lnTo>
                    <a:pt x="115824" y="920496"/>
                  </a:lnTo>
                  <a:lnTo>
                    <a:pt x="211074" y="729996"/>
                  </a:lnTo>
                  <a:lnTo>
                    <a:pt x="230124" y="6918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66759" y="2004060"/>
              <a:ext cx="215265" cy="287020"/>
            </a:xfrm>
            <a:custGeom>
              <a:avLst/>
              <a:gdLst/>
              <a:ahLst/>
              <a:cxnLst/>
              <a:rect l="l" t="t" r="r" b="b"/>
              <a:pathLst>
                <a:path w="215265" h="287019">
                  <a:moveTo>
                    <a:pt x="0" y="143255"/>
                  </a:moveTo>
                  <a:lnTo>
                    <a:pt x="8447" y="87493"/>
                  </a:lnTo>
                  <a:lnTo>
                    <a:pt x="31480" y="41957"/>
                  </a:lnTo>
                  <a:lnTo>
                    <a:pt x="65633" y="11257"/>
                  </a:lnTo>
                  <a:lnTo>
                    <a:pt x="107442" y="0"/>
                  </a:lnTo>
                  <a:lnTo>
                    <a:pt x="149250" y="11257"/>
                  </a:lnTo>
                  <a:lnTo>
                    <a:pt x="183403" y="41957"/>
                  </a:lnTo>
                  <a:lnTo>
                    <a:pt x="206436" y="87493"/>
                  </a:lnTo>
                  <a:lnTo>
                    <a:pt x="214884" y="143255"/>
                  </a:lnTo>
                  <a:lnTo>
                    <a:pt x="206436" y="199018"/>
                  </a:lnTo>
                  <a:lnTo>
                    <a:pt x="183403" y="244554"/>
                  </a:lnTo>
                  <a:lnTo>
                    <a:pt x="149250" y="275254"/>
                  </a:lnTo>
                  <a:lnTo>
                    <a:pt x="107442" y="286512"/>
                  </a:lnTo>
                  <a:lnTo>
                    <a:pt x="65633" y="275254"/>
                  </a:lnTo>
                  <a:lnTo>
                    <a:pt x="31480" y="244554"/>
                  </a:lnTo>
                  <a:lnTo>
                    <a:pt x="8447" y="199018"/>
                  </a:lnTo>
                  <a:lnTo>
                    <a:pt x="0" y="143255"/>
                  </a:lnTo>
                  <a:close/>
                </a:path>
              </a:pathLst>
            </a:custGeom>
            <a:ln w="571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7985886" y="1654556"/>
            <a:ext cx="6013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pTail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865120" y="2781300"/>
            <a:ext cx="6192520" cy="1007744"/>
          </a:xfrm>
          <a:custGeom>
            <a:avLst/>
            <a:gdLst/>
            <a:ahLst/>
            <a:cxnLst/>
            <a:rect l="l" t="t" r="r" b="b"/>
            <a:pathLst>
              <a:path w="6192520" h="1007745">
                <a:moveTo>
                  <a:pt x="0" y="0"/>
                </a:moveTo>
                <a:lnTo>
                  <a:pt x="778764" y="897636"/>
                </a:lnTo>
              </a:path>
              <a:path w="6192520" h="1007745">
                <a:moveTo>
                  <a:pt x="864107" y="0"/>
                </a:moveTo>
                <a:lnTo>
                  <a:pt x="0" y="1007363"/>
                </a:lnTo>
              </a:path>
              <a:path w="6192520" h="1007745">
                <a:moveTo>
                  <a:pt x="1944624" y="0"/>
                </a:moveTo>
                <a:lnTo>
                  <a:pt x="2723388" y="897636"/>
                </a:lnTo>
              </a:path>
              <a:path w="6192520" h="1007745">
                <a:moveTo>
                  <a:pt x="2808732" y="0"/>
                </a:moveTo>
                <a:lnTo>
                  <a:pt x="1944624" y="1007363"/>
                </a:lnTo>
              </a:path>
              <a:path w="6192520" h="1007745">
                <a:moveTo>
                  <a:pt x="3672839" y="0"/>
                </a:moveTo>
                <a:lnTo>
                  <a:pt x="4450080" y="897636"/>
                </a:lnTo>
              </a:path>
              <a:path w="6192520" h="1007745">
                <a:moveTo>
                  <a:pt x="4535424" y="0"/>
                </a:moveTo>
                <a:lnTo>
                  <a:pt x="3672839" y="1007363"/>
                </a:lnTo>
              </a:path>
              <a:path w="6192520" h="1007745">
                <a:moveTo>
                  <a:pt x="5327904" y="0"/>
                </a:moveTo>
                <a:lnTo>
                  <a:pt x="6105144" y="897636"/>
                </a:lnTo>
              </a:path>
              <a:path w="6192520" h="1007745">
                <a:moveTo>
                  <a:pt x="6192011" y="0"/>
                </a:moveTo>
                <a:lnTo>
                  <a:pt x="5327904" y="1007363"/>
                </a:lnTo>
              </a:path>
            </a:pathLst>
          </a:custGeom>
          <a:ln w="5715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CẤU</a:t>
            </a:r>
            <a:r>
              <a:rPr kumimoji="0" sz="1400" b="1" i="0" u="none" strike="noStrike" kern="0" cap="none" spc="5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TRÚC</a:t>
            </a:r>
            <a:r>
              <a:rPr kumimoji="0" sz="1400" b="1" i="0" u="none" strike="noStrike" kern="0" cap="none" spc="-15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DỮ</a:t>
            </a:r>
            <a:r>
              <a:rPr kumimoji="0" sz="1400" b="1" i="0" u="none" strike="noStrike" kern="0" cap="none" spc="-3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LIỆU</a:t>
            </a:r>
            <a:r>
              <a:rPr kumimoji="0" sz="1400" b="1" i="0" u="none" strike="noStrike" kern="0" cap="none" spc="-3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VÀ</a:t>
            </a:r>
            <a:r>
              <a:rPr kumimoji="0" sz="1400" b="1" i="0" u="none" strike="noStrike" kern="0" cap="none" spc="-25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GIẢI</a:t>
            </a:r>
            <a:r>
              <a:rPr kumimoji="0" sz="1400" b="1" i="0" u="none" strike="noStrike" kern="0" cap="none" spc="-5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400" b="1" i="0" u="none" strike="noStrike" kern="0" cap="none" spc="-2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cs typeface="Arial"/>
              </a:rPr>
              <a:t>THUẬT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hoạ</a:t>
            </a:r>
            <a:r>
              <a:rPr spc="-5" dirty="0"/>
              <a:t> </a:t>
            </a:r>
            <a:r>
              <a:rPr dirty="0"/>
              <a:t>thuật</a:t>
            </a:r>
            <a:r>
              <a:rPr spc="5" dirty="0"/>
              <a:t> </a:t>
            </a:r>
            <a:r>
              <a:rPr spc="-20" dirty="0"/>
              <a:t>toán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43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200" b="1" i="0" u="none" strike="noStrike" kern="0" cap="none" spc="-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51" name="Group 4"/>
          <p:cNvGrpSpPr>
            <a:grpSpLocks noRot="1"/>
          </p:cNvGrpSpPr>
          <p:nvPr/>
        </p:nvGrpSpPr>
        <p:grpSpPr bwMode="auto">
          <a:xfrm>
            <a:off x="1033463" y="2946400"/>
            <a:ext cx="1225550" cy="588963"/>
            <a:chOff x="3301" y="2341"/>
            <a:chExt cx="772" cy="371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NI-Helve" pitchFamily="2" charset="0"/>
                  <a:cs typeface="Arial" panose="020B0604020202020204" pitchFamily="34" charset="0"/>
                </a:rPr>
                <a:t>2f</a:t>
              </a:r>
            </a:p>
          </p:txBody>
        </p:sp>
        <p:sp>
          <p:nvSpPr>
            <p:cNvPr id="53" name="Rectangle 6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NI-Helve" pitchFamily="2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Line 8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9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11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Group 12"/>
          <p:cNvGrpSpPr>
            <a:grpSpLocks noRot="1"/>
          </p:cNvGrpSpPr>
          <p:nvPr/>
        </p:nvGrpSpPr>
        <p:grpSpPr bwMode="auto">
          <a:xfrm>
            <a:off x="2762250" y="2946400"/>
            <a:ext cx="1225550" cy="588963"/>
            <a:chOff x="3301" y="2341"/>
            <a:chExt cx="772" cy="371"/>
          </a:xfrm>
        </p:grpSpPr>
        <p:sp>
          <p:nvSpPr>
            <p:cNvPr id="60" name="Rectangle 13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I-Helve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14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NI-Helve" pitchFamily="2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62" name="Line 15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Line 16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Line 17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Line 18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19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7" name="Group 20"/>
          <p:cNvGrpSpPr>
            <a:grpSpLocks noRot="1"/>
          </p:cNvGrpSpPr>
          <p:nvPr/>
        </p:nvGrpSpPr>
        <p:grpSpPr bwMode="auto">
          <a:xfrm>
            <a:off x="4632325" y="2946400"/>
            <a:ext cx="1225550" cy="588963"/>
            <a:chOff x="3301" y="2341"/>
            <a:chExt cx="772" cy="371"/>
          </a:xfrm>
        </p:grpSpPr>
        <p:sp>
          <p:nvSpPr>
            <p:cNvPr id="68" name="Rectangle 21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NI-Helve" pitchFamily="2" charset="0"/>
                  <a:cs typeface="Arial" panose="020B0604020202020204" pitchFamily="34" charset="0"/>
                </a:rPr>
                <a:t>4f</a:t>
              </a:r>
            </a:p>
          </p:txBody>
        </p:sp>
        <p:sp>
          <p:nvSpPr>
            <p:cNvPr id="69" name="Rectangle 22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NI-Helve" pitchFamily="2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0" name="Line 23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24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Line 26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Line 27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5" name="Group 28"/>
          <p:cNvGrpSpPr>
            <a:grpSpLocks noRot="1"/>
          </p:cNvGrpSpPr>
          <p:nvPr/>
        </p:nvGrpSpPr>
        <p:grpSpPr bwMode="auto">
          <a:xfrm>
            <a:off x="6362700" y="2959100"/>
            <a:ext cx="1225550" cy="588963"/>
            <a:chOff x="3301" y="2341"/>
            <a:chExt cx="772" cy="371"/>
          </a:xfrm>
        </p:grpSpPr>
        <p:sp>
          <p:nvSpPr>
            <p:cNvPr id="76" name="Rectangle 29"/>
            <p:cNvSpPr>
              <a:spLocks noChangeArrowheads="1"/>
            </p:cNvSpPr>
            <p:nvPr/>
          </p:nvSpPr>
          <p:spPr bwMode="auto">
            <a:xfrm>
              <a:off x="3687" y="2341"/>
              <a:ext cx="386" cy="33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NI-Helve" pitchFamily="2" charset="0"/>
                  <a:cs typeface="Arial" panose="020B0604020202020204" pitchFamily="34" charset="0"/>
                </a:rPr>
                <a:t>5f</a:t>
              </a:r>
            </a:p>
          </p:txBody>
        </p:sp>
        <p:sp>
          <p:nvSpPr>
            <p:cNvPr id="77" name="Rectangle 30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NI-Helve" pitchFamily="2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78" name="Line 31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Line 32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Line 33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Line 34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Line 35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3" name="Line 36"/>
          <p:cNvSpPr>
            <a:spLocks noChangeShapeType="1"/>
          </p:cNvSpPr>
          <p:nvPr/>
        </p:nvSpPr>
        <p:spPr bwMode="auto">
          <a:xfrm>
            <a:off x="2257425" y="3248025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Line 37"/>
          <p:cNvSpPr>
            <a:spLocks noChangeShapeType="1"/>
          </p:cNvSpPr>
          <p:nvPr/>
        </p:nvSpPr>
        <p:spPr bwMode="auto">
          <a:xfrm>
            <a:off x="3986213" y="3211513"/>
            <a:ext cx="6477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Line 38"/>
          <p:cNvSpPr>
            <a:spLocks noChangeShapeType="1"/>
          </p:cNvSpPr>
          <p:nvPr/>
        </p:nvSpPr>
        <p:spPr bwMode="auto">
          <a:xfrm>
            <a:off x="5857875" y="3248025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Line 39"/>
          <p:cNvSpPr>
            <a:spLocks noChangeShapeType="1"/>
          </p:cNvSpPr>
          <p:nvPr/>
        </p:nvSpPr>
        <p:spPr bwMode="auto">
          <a:xfrm>
            <a:off x="7586663" y="3248025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1136650" y="2781300"/>
            <a:ext cx="863600" cy="1008063"/>
            <a:chOff x="2122" y="2568"/>
            <a:chExt cx="453" cy="408"/>
          </a:xfrm>
        </p:grpSpPr>
        <p:sp>
          <p:nvSpPr>
            <p:cNvPr id="88" name="Line 43"/>
            <p:cNvSpPr>
              <a:spLocks noChangeShapeType="1"/>
            </p:cNvSpPr>
            <p:nvPr/>
          </p:nvSpPr>
          <p:spPr bwMode="auto">
            <a:xfrm>
              <a:off x="2122" y="2568"/>
              <a:ext cx="408" cy="363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Line 44"/>
            <p:cNvSpPr>
              <a:spLocks noChangeShapeType="1"/>
            </p:cNvSpPr>
            <p:nvPr/>
          </p:nvSpPr>
          <p:spPr bwMode="auto">
            <a:xfrm flipH="1">
              <a:off x="2122" y="2568"/>
              <a:ext cx="453" cy="408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0" name="Text Box 45"/>
          <p:cNvSpPr txBox="1">
            <a:spLocks noChangeArrowheads="1"/>
          </p:cNvSpPr>
          <p:nvPr/>
        </p:nvSpPr>
        <p:spPr bwMode="auto">
          <a:xfrm>
            <a:off x="962025" y="2546350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1f</a:t>
            </a:r>
          </a:p>
        </p:txBody>
      </p:sp>
      <p:sp>
        <p:nvSpPr>
          <p:cNvPr id="91" name="Text Box 46"/>
          <p:cNvSpPr txBox="1">
            <a:spLocks noChangeArrowheads="1"/>
          </p:cNvSpPr>
          <p:nvPr/>
        </p:nvSpPr>
        <p:spPr bwMode="auto">
          <a:xfrm>
            <a:off x="2690813" y="2384425"/>
            <a:ext cx="503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2f</a:t>
            </a:r>
          </a:p>
        </p:txBody>
      </p:sp>
      <p:sp>
        <p:nvSpPr>
          <p:cNvPr id="92" name="Text Box 47"/>
          <p:cNvSpPr txBox="1">
            <a:spLocks noChangeArrowheads="1"/>
          </p:cNvSpPr>
          <p:nvPr/>
        </p:nvSpPr>
        <p:spPr bwMode="auto">
          <a:xfrm>
            <a:off x="4489450" y="2455863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3f</a:t>
            </a:r>
          </a:p>
        </p:txBody>
      </p:sp>
      <p:sp>
        <p:nvSpPr>
          <p:cNvPr id="93" name="Text Box 48"/>
          <p:cNvSpPr txBox="1">
            <a:spLocks noChangeArrowheads="1"/>
          </p:cNvSpPr>
          <p:nvPr/>
        </p:nvSpPr>
        <p:spPr bwMode="auto">
          <a:xfrm>
            <a:off x="6218238" y="2527300"/>
            <a:ext cx="503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4f</a:t>
            </a:r>
          </a:p>
        </p:txBody>
      </p:sp>
      <p:sp>
        <p:nvSpPr>
          <p:cNvPr id="94" name="Text Box 50"/>
          <p:cNvSpPr txBox="1">
            <a:spLocks noChangeArrowheads="1"/>
          </p:cNvSpPr>
          <p:nvPr/>
        </p:nvSpPr>
        <p:spPr bwMode="auto">
          <a:xfrm>
            <a:off x="3481388" y="2995613"/>
            <a:ext cx="576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3f</a:t>
            </a:r>
          </a:p>
        </p:txBody>
      </p:sp>
      <p:sp>
        <p:nvSpPr>
          <p:cNvPr id="95" name="Line 53"/>
          <p:cNvSpPr>
            <a:spLocks noChangeShapeType="1"/>
          </p:cNvSpPr>
          <p:nvPr/>
        </p:nvSpPr>
        <p:spPr bwMode="auto">
          <a:xfrm>
            <a:off x="4016375" y="3211513"/>
            <a:ext cx="647700" cy="0"/>
          </a:xfrm>
          <a:prstGeom prst="lin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96" name="Group 61"/>
          <p:cNvGrpSpPr>
            <a:grpSpLocks/>
          </p:cNvGrpSpPr>
          <p:nvPr/>
        </p:nvGrpSpPr>
        <p:grpSpPr bwMode="auto">
          <a:xfrm>
            <a:off x="776288" y="1628775"/>
            <a:ext cx="1152525" cy="1295400"/>
            <a:chOff x="1079" y="1026"/>
            <a:chExt cx="726" cy="816"/>
          </a:xfrm>
        </p:grpSpPr>
        <p:sp>
          <p:nvSpPr>
            <p:cNvPr id="97" name="Line 40"/>
            <p:cNvSpPr>
              <a:spLocks noChangeShapeType="1"/>
            </p:cNvSpPr>
            <p:nvPr/>
          </p:nvSpPr>
          <p:spPr bwMode="auto">
            <a:xfrm>
              <a:off x="1442" y="1434"/>
              <a:ext cx="0" cy="40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41"/>
            <p:cNvSpPr>
              <a:spLocks noChangeArrowheads="1"/>
            </p:cNvSpPr>
            <p:nvPr/>
          </p:nvSpPr>
          <p:spPr bwMode="auto">
            <a:xfrm>
              <a:off x="1369" y="1262"/>
              <a:ext cx="136" cy="181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 Box 60"/>
            <p:cNvSpPr txBox="1">
              <a:spLocks noChangeArrowheads="1"/>
            </p:cNvSpPr>
            <p:nvPr/>
          </p:nvSpPr>
          <p:spPr bwMode="auto">
            <a:xfrm>
              <a:off x="1079" y="1026"/>
              <a:ext cx="7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pHead</a:t>
              </a:r>
            </a:p>
          </p:txBody>
        </p:sp>
      </p:grpSp>
      <p:grpSp>
        <p:nvGrpSpPr>
          <p:cNvPr id="100" name="Group 63"/>
          <p:cNvGrpSpPr>
            <a:grpSpLocks/>
          </p:cNvGrpSpPr>
          <p:nvPr/>
        </p:nvGrpSpPr>
        <p:grpSpPr bwMode="auto">
          <a:xfrm>
            <a:off x="992188" y="3500438"/>
            <a:ext cx="611187" cy="890587"/>
            <a:chOff x="1215" y="2205"/>
            <a:chExt cx="385" cy="561"/>
          </a:xfrm>
        </p:grpSpPr>
        <p:sp>
          <p:nvSpPr>
            <p:cNvPr id="101" name="Arc 57"/>
            <p:cNvSpPr>
              <a:spLocks/>
            </p:cNvSpPr>
            <p:nvPr/>
          </p:nvSpPr>
          <p:spPr bwMode="auto">
            <a:xfrm flipV="1">
              <a:off x="1306" y="2205"/>
              <a:ext cx="294" cy="3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Text Box 62"/>
            <p:cNvSpPr txBox="1">
              <a:spLocks noChangeArrowheads="1"/>
            </p:cNvSpPr>
            <p:nvPr/>
          </p:nvSpPr>
          <p:spPr bwMode="auto">
            <a:xfrm>
              <a:off x="1215" y="2478"/>
              <a:ext cx="2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</p:grpSp>
      <p:grpSp>
        <p:nvGrpSpPr>
          <p:cNvPr id="103" name="Group 64"/>
          <p:cNvGrpSpPr>
            <a:grpSpLocks noRot="1"/>
          </p:cNvGrpSpPr>
          <p:nvPr/>
        </p:nvGrpSpPr>
        <p:grpSpPr bwMode="auto">
          <a:xfrm>
            <a:off x="8120063" y="2924175"/>
            <a:ext cx="1225550" cy="588963"/>
            <a:chOff x="3301" y="2341"/>
            <a:chExt cx="772" cy="371"/>
          </a:xfrm>
        </p:grpSpPr>
        <p:sp>
          <p:nvSpPr>
            <p:cNvPr id="104" name="Rectangle 65"/>
            <p:cNvSpPr>
              <a:spLocks noChangeArrowheads="1"/>
            </p:cNvSpPr>
            <p:nvPr/>
          </p:nvSpPr>
          <p:spPr bwMode="auto">
            <a:xfrm>
              <a:off x="3687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NI-Helve" pitchFamily="2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05" name="Rectangle 66"/>
            <p:cNvSpPr>
              <a:spLocks noChangeArrowheads="1"/>
            </p:cNvSpPr>
            <p:nvPr/>
          </p:nvSpPr>
          <p:spPr bwMode="auto">
            <a:xfrm>
              <a:off x="3301" y="2341"/>
              <a:ext cx="386" cy="37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9FF69">
                    <a:alpha val="6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NI-Helve" pitchFamily="2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106" name="Line 67"/>
            <p:cNvSpPr>
              <a:spLocks noChangeShapeType="1"/>
            </p:cNvSpPr>
            <p:nvPr/>
          </p:nvSpPr>
          <p:spPr bwMode="auto">
            <a:xfrm>
              <a:off x="3301" y="2341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Line 68"/>
            <p:cNvSpPr>
              <a:spLocks noChangeShapeType="1"/>
            </p:cNvSpPr>
            <p:nvPr/>
          </p:nvSpPr>
          <p:spPr bwMode="auto">
            <a:xfrm>
              <a:off x="3301" y="2705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Line 69"/>
            <p:cNvSpPr>
              <a:spLocks noChangeShapeType="1"/>
            </p:cNvSpPr>
            <p:nvPr/>
          </p:nvSpPr>
          <p:spPr bwMode="auto">
            <a:xfrm>
              <a:off x="3301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70"/>
            <p:cNvSpPr>
              <a:spLocks noChangeShapeType="1"/>
            </p:cNvSpPr>
            <p:nvPr/>
          </p:nvSpPr>
          <p:spPr bwMode="auto">
            <a:xfrm>
              <a:off x="3687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Line 71"/>
            <p:cNvSpPr>
              <a:spLocks noChangeShapeType="1"/>
            </p:cNvSpPr>
            <p:nvPr/>
          </p:nvSpPr>
          <p:spPr bwMode="auto">
            <a:xfrm>
              <a:off x="4073" y="2341"/>
              <a:ext cx="0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1" name="Text Box 72"/>
          <p:cNvSpPr txBox="1">
            <a:spLocks noChangeArrowheads="1"/>
          </p:cNvSpPr>
          <p:nvPr/>
        </p:nvSpPr>
        <p:spPr bwMode="auto">
          <a:xfrm>
            <a:off x="8048625" y="2527300"/>
            <a:ext cx="50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5f</a:t>
            </a:r>
          </a:p>
        </p:txBody>
      </p:sp>
      <p:grpSp>
        <p:nvGrpSpPr>
          <p:cNvPr id="112" name="Group 73"/>
          <p:cNvGrpSpPr>
            <a:grpSpLocks/>
          </p:cNvGrpSpPr>
          <p:nvPr/>
        </p:nvGrpSpPr>
        <p:grpSpPr bwMode="auto">
          <a:xfrm>
            <a:off x="7905750" y="1628775"/>
            <a:ext cx="1152525" cy="1295400"/>
            <a:chOff x="1079" y="1026"/>
            <a:chExt cx="726" cy="816"/>
          </a:xfrm>
        </p:grpSpPr>
        <p:sp>
          <p:nvSpPr>
            <p:cNvPr id="113" name="Line 74"/>
            <p:cNvSpPr>
              <a:spLocks noChangeShapeType="1"/>
            </p:cNvSpPr>
            <p:nvPr/>
          </p:nvSpPr>
          <p:spPr bwMode="auto">
            <a:xfrm>
              <a:off x="1442" y="1434"/>
              <a:ext cx="0" cy="40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75"/>
            <p:cNvSpPr>
              <a:spLocks noChangeArrowheads="1"/>
            </p:cNvSpPr>
            <p:nvPr/>
          </p:nvSpPr>
          <p:spPr bwMode="auto">
            <a:xfrm>
              <a:off x="1369" y="1262"/>
              <a:ext cx="136" cy="181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 Box 76"/>
            <p:cNvSpPr txBox="1">
              <a:spLocks noChangeArrowheads="1"/>
            </p:cNvSpPr>
            <p:nvPr/>
          </p:nvSpPr>
          <p:spPr bwMode="auto">
            <a:xfrm>
              <a:off x="1079" y="1026"/>
              <a:ext cx="7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pTail</a:t>
              </a:r>
            </a:p>
          </p:txBody>
        </p:sp>
      </p:grpSp>
      <p:grpSp>
        <p:nvGrpSpPr>
          <p:cNvPr id="116" name="Group 77"/>
          <p:cNvGrpSpPr>
            <a:grpSpLocks/>
          </p:cNvGrpSpPr>
          <p:nvPr/>
        </p:nvGrpSpPr>
        <p:grpSpPr bwMode="auto">
          <a:xfrm>
            <a:off x="2865438" y="2781300"/>
            <a:ext cx="863600" cy="1008063"/>
            <a:chOff x="2122" y="2568"/>
            <a:chExt cx="453" cy="408"/>
          </a:xfrm>
        </p:grpSpPr>
        <p:sp>
          <p:nvSpPr>
            <p:cNvPr id="117" name="Line 78"/>
            <p:cNvSpPr>
              <a:spLocks noChangeShapeType="1"/>
            </p:cNvSpPr>
            <p:nvPr/>
          </p:nvSpPr>
          <p:spPr bwMode="auto">
            <a:xfrm>
              <a:off x="2122" y="2568"/>
              <a:ext cx="408" cy="363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Line 79"/>
            <p:cNvSpPr>
              <a:spLocks noChangeShapeType="1"/>
            </p:cNvSpPr>
            <p:nvPr/>
          </p:nvSpPr>
          <p:spPr bwMode="auto">
            <a:xfrm flipH="1">
              <a:off x="2122" y="2568"/>
              <a:ext cx="453" cy="408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9" name="Group 80"/>
          <p:cNvGrpSpPr>
            <a:grpSpLocks/>
          </p:cNvGrpSpPr>
          <p:nvPr/>
        </p:nvGrpSpPr>
        <p:grpSpPr bwMode="auto">
          <a:xfrm>
            <a:off x="4810125" y="2781300"/>
            <a:ext cx="863600" cy="1008063"/>
            <a:chOff x="2122" y="2568"/>
            <a:chExt cx="453" cy="408"/>
          </a:xfrm>
        </p:grpSpPr>
        <p:sp>
          <p:nvSpPr>
            <p:cNvPr id="120" name="Line 81"/>
            <p:cNvSpPr>
              <a:spLocks noChangeShapeType="1"/>
            </p:cNvSpPr>
            <p:nvPr/>
          </p:nvSpPr>
          <p:spPr bwMode="auto">
            <a:xfrm>
              <a:off x="2122" y="2568"/>
              <a:ext cx="408" cy="363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82"/>
            <p:cNvSpPr>
              <a:spLocks noChangeShapeType="1"/>
            </p:cNvSpPr>
            <p:nvPr/>
          </p:nvSpPr>
          <p:spPr bwMode="auto">
            <a:xfrm flipH="1">
              <a:off x="2122" y="2568"/>
              <a:ext cx="453" cy="408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2" name="Group 83"/>
          <p:cNvGrpSpPr>
            <a:grpSpLocks/>
          </p:cNvGrpSpPr>
          <p:nvPr/>
        </p:nvGrpSpPr>
        <p:grpSpPr bwMode="auto">
          <a:xfrm>
            <a:off x="6537325" y="2781300"/>
            <a:ext cx="863600" cy="1008063"/>
            <a:chOff x="2122" y="2568"/>
            <a:chExt cx="453" cy="408"/>
          </a:xfrm>
        </p:grpSpPr>
        <p:sp>
          <p:nvSpPr>
            <p:cNvPr id="123" name="Line 84"/>
            <p:cNvSpPr>
              <a:spLocks noChangeShapeType="1"/>
            </p:cNvSpPr>
            <p:nvPr/>
          </p:nvSpPr>
          <p:spPr bwMode="auto">
            <a:xfrm>
              <a:off x="2122" y="2568"/>
              <a:ext cx="408" cy="363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Line 85"/>
            <p:cNvSpPr>
              <a:spLocks noChangeShapeType="1"/>
            </p:cNvSpPr>
            <p:nvPr/>
          </p:nvSpPr>
          <p:spPr bwMode="auto">
            <a:xfrm flipH="1">
              <a:off x="2122" y="2568"/>
              <a:ext cx="453" cy="408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5" name="Group 86"/>
          <p:cNvGrpSpPr>
            <a:grpSpLocks/>
          </p:cNvGrpSpPr>
          <p:nvPr/>
        </p:nvGrpSpPr>
        <p:grpSpPr bwMode="auto">
          <a:xfrm>
            <a:off x="8193088" y="2781300"/>
            <a:ext cx="863600" cy="1008063"/>
            <a:chOff x="2122" y="2568"/>
            <a:chExt cx="453" cy="408"/>
          </a:xfrm>
        </p:grpSpPr>
        <p:sp>
          <p:nvSpPr>
            <p:cNvPr id="126" name="Line 87"/>
            <p:cNvSpPr>
              <a:spLocks noChangeShapeType="1"/>
            </p:cNvSpPr>
            <p:nvPr/>
          </p:nvSpPr>
          <p:spPr bwMode="auto">
            <a:xfrm>
              <a:off x="2122" y="2568"/>
              <a:ext cx="408" cy="363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88"/>
            <p:cNvSpPr>
              <a:spLocks noChangeShapeType="1"/>
            </p:cNvSpPr>
            <p:nvPr/>
          </p:nvSpPr>
          <p:spPr bwMode="auto">
            <a:xfrm flipH="1">
              <a:off x="2122" y="2568"/>
              <a:ext cx="453" cy="408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84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6685E-7 -6.93642E-7 L 0.19616 -6.93642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16 -6.93642E-7 L 0.37774 -6.93642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5973E-6 3.52601E-6 L 0.18719 -0.0016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51" y="-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774 -6.93642E-7 L 0.55933 -6.93642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19 -0.00162 L 0.38335 -0.001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000"/>
                            </p:stCondLst>
                            <p:childTnLst>
                              <p:par>
                                <p:cTn id="4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933 -6.93642E-7 L 0.73355 -6.93642E-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0"/>
                            </p:stCondLst>
                            <p:childTnLst>
                              <p:par>
                                <p:cTn id="4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335 -0.00162 L 0.55036 -0.0016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000"/>
                            </p:stCondLst>
                            <p:childTnLst>
                              <p:par>
                                <p:cTn id="5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0"/>
                            </p:stCondLst>
                            <p:childTnLst>
                              <p:par>
                                <p:cTn id="5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36 -0.00162 L 0.73195 -0.0016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500"/>
                            </p:stCondLst>
                            <p:childTnLst>
                              <p:par>
                                <p:cTn id="5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83223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Ví</a:t>
            </a:r>
            <a:r>
              <a:rPr spc="-20" dirty="0"/>
              <a:t> </a:t>
            </a:r>
            <a:r>
              <a:rPr dirty="0"/>
              <a:t>dụ</a:t>
            </a:r>
            <a:r>
              <a:rPr spc="-5" dirty="0"/>
              <a:t> </a:t>
            </a:r>
            <a:r>
              <a:rPr dirty="0"/>
              <a:t>tổ</a:t>
            </a:r>
            <a:r>
              <a:rPr spc="-10" dirty="0"/>
              <a:t> </a:t>
            </a:r>
            <a:r>
              <a:rPr dirty="0"/>
              <a:t>chức</a:t>
            </a:r>
            <a:r>
              <a:rPr spc="-10" dirty="0"/>
              <a:t> </a:t>
            </a:r>
            <a:r>
              <a:rPr dirty="0"/>
              <a:t>DSLK</a:t>
            </a:r>
            <a:r>
              <a:rPr spc="-10" dirty="0"/>
              <a:t> </a:t>
            </a:r>
            <a:r>
              <a:rPr dirty="0"/>
              <a:t>đơn</a:t>
            </a:r>
            <a:r>
              <a:rPr spc="-10" dirty="0"/>
              <a:t> </a:t>
            </a:r>
            <a:r>
              <a:rPr dirty="0"/>
              <a:t>trong</a:t>
            </a:r>
            <a:r>
              <a:rPr spc="-5" dirty="0"/>
              <a:t> </a:t>
            </a:r>
            <a:r>
              <a:rPr dirty="0"/>
              <a:t>bộ</a:t>
            </a:r>
            <a:r>
              <a:rPr spc="-5" dirty="0"/>
              <a:t> </a:t>
            </a:r>
            <a:r>
              <a:rPr spc="-25" dirty="0"/>
              <a:t>nhớ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28965" y="2704337"/>
            <a:ext cx="149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95"/>
              </a:spcBef>
              <a:tabLst>
                <a:tab pos="838835" algn="l"/>
              </a:tabLst>
            </a:pPr>
            <a:r>
              <a:rPr sz="2800" spc="-50" dirty="0">
                <a:latin typeface="Arial"/>
                <a:cs typeface="Arial"/>
              </a:rPr>
              <a:t>4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4f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00390" y="2665666"/>
            <a:ext cx="1552575" cy="561975"/>
            <a:chOff x="1600390" y="2665666"/>
            <a:chExt cx="1552575" cy="561975"/>
          </a:xfrm>
        </p:grpSpPr>
        <p:sp>
          <p:nvSpPr>
            <p:cNvPr id="11" name="object 11"/>
            <p:cNvSpPr/>
            <p:nvPr/>
          </p:nvSpPr>
          <p:spPr>
            <a:xfrm>
              <a:off x="1614677" y="2679954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3999" y="0"/>
                  </a:lnTo>
                </a:path>
                <a:path w="1524000" h="533400">
                  <a:moveTo>
                    <a:pt x="0" y="533400"/>
                  </a:moveTo>
                  <a:lnTo>
                    <a:pt x="1523999" y="533400"/>
                  </a:lnTo>
                </a:path>
                <a:path w="15240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75915" y="2679192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38677" y="2679954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69745" y="2330272"/>
            <a:ext cx="2451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ahoma"/>
                <a:cs typeface="Tahoma"/>
              </a:rPr>
              <a:t>3f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10565" y="2704337"/>
            <a:ext cx="1800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  <a:tabLst>
                <a:tab pos="763905" algn="l"/>
              </a:tabLst>
            </a:pPr>
            <a:r>
              <a:rPr sz="2800" spc="-50" dirty="0">
                <a:latin typeface="Arial"/>
                <a:cs typeface="Arial"/>
              </a:rPr>
              <a:t>6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0" dirty="0">
                <a:latin typeface="Arial"/>
                <a:cs typeface="Arial"/>
              </a:rPr>
              <a:t>NULL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781990" y="2665666"/>
            <a:ext cx="1857375" cy="561975"/>
            <a:chOff x="6781990" y="2665666"/>
            <a:chExt cx="1857375" cy="561975"/>
          </a:xfrm>
        </p:grpSpPr>
        <p:sp>
          <p:nvSpPr>
            <p:cNvPr id="17" name="object 17"/>
            <p:cNvSpPr/>
            <p:nvPr/>
          </p:nvSpPr>
          <p:spPr>
            <a:xfrm>
              <a:off x="6796278" y="2679954"/>
              <a:ext cx="1828800" cy="533400"/>
            </a:xfrm>
            <a:custGeom>
              <a:avLst/>
              <a:gdLst/>
              <a:ahLst/>
              <a:cxnLst/>
              <a:rect l="l" t="t" r="r" b="b"/>
              <a:pathLst>
                <a:path w="1828800" h="533400">
                  <a:moveTo>
                    <a:pt x="0" y="0"/>
                  </a:moveTo>
                  <a:lnTo>
                    <a:pt x="1828800" y="0"/>
                  </a:lnTo>
                </a:path>
                <a:path w="1828800" h="533400">
                  <a:moveTo>
                    <a:pt x="0" y="533400"/>
                  </a:moveTo>
                  <a:lnTo>
                    <a:pt x="1828800" y="533400"/>
                  </a:lnTo>
                </a:path>
                <a:path w="18288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81316" y="2679192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25078" y="2679954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19765" y="2704337"/>
            <a:ext cx="149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95"/>
              </a:spcBef>
              <a:tabLst>
                <a:tab pos="839469" algn="l"/>
              </a:tabLst>
            </a:pPr>
            <a:r>
              <a:rPr sz="2800" spc="-50" dirty="0">
                <a:latin typeface="Arial"/>
                <a:cs typeface="Arial"/>
              </a:rPr>
              <a:t>7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" dirty="0">
                <a:latin typeface="Arial"/>
                <a:cs typeface="Arial"/>
              </a:rPr>
              <a:t>5f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91190" y="2665666"/>
            <a:ext cx="1552575" cy="561975"/>
            <a:chOff x="4191190" y="2665666"/>
            <a:chExt cx="1552575" cy="561975"/>
          </a:xfrm>
        </p:grpSpPr>
        <p:sp>
          <p:nvSpPr>
            <p:cNvPr id="22" name="object 22"/>
            <p:cNvSpPr/>
            <p:nvPr/>
          </p:nvSpPr>
          <p:spPr>
            <a:xfrm>
              <a:off x="4205478" y="2679954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4000" y="0"/>
                  </a:lnTo>
                </a:path>
                <a:path w="1524000" h="533400">
                  <a:moveTo>
                    <a:pt x="0" y="533400"/>
                  </a:moveTo>
                  <a:lnTo>
                    <a:pt x="1524000" y="533400"/>
                  </a:lnTo>
                </a:path>
                <a:path w="15240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66716" y="2679192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29478" y="2679954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284726" y="2314397"/>
            <a:ext cx="2451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ahoma"/>
                <a:cs typeface="Tahoma"/>
              </a:rPr>
              <a:t>4f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76033" y="2330272"/>
            <a:ext cx="2451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ahoma"/>
                <a:cs typeface="Tahoma"/>
              </a:rPr>
              <a:t>5f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15644" y="1412570"/>
            <a:ext cx="844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Tahoma"/>
                <a:cs typeface="Tahoma"/>
              </a:rPr>
              <a:t>pHead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88581" y="1556969"/>
            <a:ext cx="6470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Tahoma"/>
                <a:cs typeface="Tahoma"/>
              </a:rPr>
              <a:t>pTail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54099" y="1918716"/>
            <a:ext cx="171450" cy="685800"/>
          </a:xfrm>
          <a:custGeom>
            <a:avLst/>
            <a:gdLst/>
            <a:ahLst/>
            <a:cxnLst/>
            <a:rect l="l" t="t" r="r" b="b"/>
            <a:pathLst>
              <a:path w="171450" h="685800">
                <a:moveTo>
                  <a:pt x="57150" y="514350"/>
                </a:moveTo>
                <a:lnTo>
                  <a:pt x="0" y="514350"/>
                </a:lnTo>
                <a:lnTo>
                  <a:pt x="85725" y="685800"/>
                </a:lnTo>
                <a:lnTo>
                  <a:pt x="157162" y="542925"/>
                </a:lnTo>
                <a:lnTo>
                  <a:pt x="57150" y="542925"/>
                </a:lnTo>
                <a:lnTo>
                  <a:pt x="57150" y="514350"/>
                </a:lnTo>
                <a:close/>
              </a:path>
              <a:path w="171450" h="685800">
                <a:moveTo>
                  <a:pt x="114300" y="0"/>
                </a:moveTo>
                <a:lnTo>
                  <a:pt x="57150" y="0"/>
                </a:lnTo>
                <a:lnTo>
                  <a:pt x="57150" y="542925"/>
                </a:lnTo>
                <a:lnTo>
                  <a:pt x="114300" y="542925"/>
                </a:lnTo>
                <a:lnTo>
                  <a:pt x="114300" y="0"/>
                </a:lnTo>
                <a:close/>
              </a:path>
              <a:path w="171450" h="685800">
                <a:moveTo>
                  <a:pt x="171450" y="514350"/>
                </a:moveTo>
                <a:lnTo>
                  <a:pt x="114300" y="514350"/>
                </a:lnTo>
                <a:lnTo>
                  <a:pt x="114300" y="542925"/>
                </a:lnTo>
                <a:lnTo>
                  <a:pt x="157162" y="542925"/>
                </a:lnTo>
                <a:lnTo>
                  <a:pt x="171450" y="51435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137916" y="2028444"/>
            <a:ext cx="4133850" cy="993775"/>
            <a:chOff x="3137916" y="2028444"/>
            <a:chExt cx="4133850" cy="993775"/>
          </a:xfrm>
        </p:grpSpPr>
        <p:sp>
          <p:nvSpPr>
            <p:cNvPr id="31" name="object 31"/>
            <p:cNvSpPr/>
            <p:nvPr/>
          </p:nvSpPr>
          <p:spPr>
            <a:xfrm>
              <a:off x="3137916" y="2932175"/>
              <a:ext cx="3657600" cy="90170"/>
            </a:xfrm>
            <a:custGeom>
              <a:avLst/>
              <a:gdLst/>
              <a:ahLst/>
              <a:cxnLst/>
              <a:rect l="l" t="t" r="r" b="b"/>
              <a:pathLst>
                <a:path w="3657600" h="90169">
                  <a:moveTo>
                    <a:pt x="1066800" y="51816"/>
                  </a:moveTo>
                  <a:lnTo>
                    <a:pt x="1054100" y="45466"/>
                  </a:lnTo>
                  <a:lnTo>
                    <a:pt x="990600" y="13716"/>
                  </a:lnTo>
                  <a:lnTo>
                    <a:pt x="990600" y="45466"/>
                  </a:lnTo>
                  <a:lnTo>
                    <a:pt x="0" y="45466"/>
                  </a:lnTo>
                  <a:lnTo>
                    <a:pt x="0" y="58166"/>
                  </a:lnTo>
                  <a:lnTo>
                    <a:pt x="990600" y="58166"/>
                  </a:lnTo>
                  <a:lnTo>
                    <a:pt x="990600" y="89916"/>
                  </a:lnTo>
                  <a:lnTo>
                    <a:pt x="1054100" y="58166"/>
                  </a:lnTo>
                  <a:lnTo>
                    <a:pt x="1066800" y="51816"/>
                  </a:lnTo>
                  <a:close/>
                </a:path>
                <a:path w="3657600" h="90169">
                  <a:moveTo>
                    <a:pt x="3657600" y="38100"/>
                  </a:moveTo>
                  <a:lnTo>
                    <a:pt x="3644900" y="31750"/>
                  </a:lnTo>
                  <a:lnTo>
                    <a:pt x="3581400" y="0"/>
                  </a:lnTo>
                  <a:lnTo>
                    <a:pt x="3581400" y="31750"/>
                  </a:lnTo>
                  <a:lnTo>
                    <a:pt x="2590800" y="31750"/>
                  </a:lnTo>
                  <a:lnTo>
                    <a:pt x="2590800" y="44450"/>
                  </a:lnTo>
                  <a:lnTo>
                    <a:pt x="3581400" y="44450"/>
                  </a:lnTo>
                  <a:lnTo>
                    <a:pt x="3581400" y="76200"/>
                  </a:lnTo>
                  <a:lnTo>
                    <a:pt x="3644900" y="44450"/>
                  </a:lnTo>
                  <a:lnTo>
                    <a:pt x="36576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99935" y="2028444"/>
              <a:ext cx="171450" cy="609600"/>
            </a:xfrm>
            <a:custGeom>
              <a:avLst/>
              <a:gdLst/>
              <a:ahLst/>
              <a:cxnLst/>
              <a:rect l="l" t="t" r="r" b="b"/>
              <a:pathLst>
                <a:path w="171450" h="609600">
                  <a:moveTo>
                    <a:pt x="57150" y="438150"/>
                  </a:moveTo>
                  <a:lnTo>
                    <a:pt x="0" y="438150"/>
                  </a:lnTo>
                  <a:lnTo>
                    <a:pt x="85725" y="609600"/>
                  </a:lnTo>
                  <a:lnTo>
                    <a:pt x="157162" y="466725"/>
                  </a:lnTo>
                  <a:lnTo>
                    <a:pt x="57150" y="466725"/>
                  </a:lnTo>
                  <a:lnTo>
                    <a:pt x="57150" y="438150"/>
                  </a:lnTo>
                  <a:close/>
                </a:path>
                <a:path w="171450" h="609600">
                  <a:moveTo>
                    <a:pt x="114300" y="0"/>
                  </a:moveTo>
                  <a:lnTo>
                    <a:pt x="57150" y="0"/>
                  </a:lnTo>
                  <a:lnTo>
                    <a:pt x="5715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  <a:path w="171450" h="609600">
                  <a:moveTo>
                    <a:pt x="171450" y="438150"/>
                  </a:moveTo>
                  <a:lnTo>
                    <a:pt x="114300" y="438150"/>
                  </a:lnTo>
                  <a:lnTo>
                    <a:pt x="114300" y="466725"/>
                  </a:lnTo>
                  <a:lnTo>
                    <a:pt x="157162" y="466725"/>
                  </a:lnTo>
                  <a:lnTo>
                    <a:pt x="171450" y="43815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99540" y="4101465"/>
            <a:ext cx="8015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Trong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dụ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trên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liệu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là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số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nguyên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164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Sắp</a:t>
            </a:r>
            <a:r>
              <a:rPr spc="-15" dirty="0"/>
              <a:t> </a:t>
            </a:r>
            <a:r>
              <a:rPr dirty="0"/>
              <a:t>xếp</a:t>
            </a:r>
            <a:r>
              <a:rPr spc="-15" dirty="0"/>
              <a:t> </a:t>
            </a:r>
            <a:r>
              <a:rPr dirty="0"/>
              <a:t>danh</a:t>
            </a:r>
            <a:r>
              <a:rPr spc="-15" dirty="0"/>
              <a:t> </a:t>
            </a:r>
            <a:r>
              <a:rPr spc="-20" dirty="0"/>
              <a:t>sách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586674" y="2897314"/>
            <a:ext cx="7028815" cy="561975"/>
            <a:chOff x="1586674" y="2897314"/>
            <a:chExt cx="7028815" cy="5619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2199" y="2910839"/>
              <a:ext cx="762000" cy="5288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62199" y="2910839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7"/>
                  </a:moveTo>
                  <a:lnTo>
                    <a:pt x="762000" y="528827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0199" y="2910839"/>
              <a:ext cx="762000" cy="5288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00199" y="2910839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7"/>
                  </a:moveTo>
                  <a:lnTo>
                    <a:pt x="762000" y="528827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00961" y="2911601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4000" y="0"/>
                  </a:lnTo>
                </a:path>
                <a:path w="1524000" h="533400">
                  <a:moveTo>
                    <a:pt x="0" y="533400"/>
                  </a:moveTo>
                  <a:lnTo>
                    <a:pt x="1524000" y="533400"/>
                  </a:lnTo>
                </a:path>
                <a:path w="15240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62199" y="2910839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24961" y="2911601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7600" y="2910839"/>
              <a:ext cx="1143000" cy="5288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67600" y="2910839"/>
              <a:ext cx="1143000" cy="528955"/>
            </a:xfrm>
            <a:custGeom>
              <a:avLst/>
              <a:gdLst/>
              <a:ahLst/>
              <a:cxnLst/>
              <a:rect l="l" t="t" r="r" b="b"/>
              <a:pathLst>
                <a:path w="1143000" h="528954">
                  <a:moveTo>
                    <a:pt x="0" y="528827"/>
                  </a:moveTo>
                  <a:lnTo>
                    <a:pt x="1143000" y="528827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910830" y="2921965"/>
            <a:ext cx="259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77037" y="2906077"/>
            <a:ext cx="695325" cy="538480"/>
            <a:chOff x="6777037" y="2906077"/>
            <a:chExt cx="695325" cy="53848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1800" y="2910839"/>
              <a:ext cx="685800" cy="5288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781800" y="2910839"/>
              <a:ext cx="685800" cy="528955"/>
            </a:xfrm>
            <a:custGeom>
              <a:avLst/>
              <a:gdLst/>
              <a:ahLst/>
              <a:cxnLst/>
              <a:rect l="l" t="t" r="r" b="b"/>
              <a:pathLst>
                <a:path w="685800" h="528954">
                  <a:moveTo>
                    <a:pt x="0" y="528827"/>
                  </a:moveTo>
                  <a:lnTo>
                    <a:pt x="685800" y="528827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22338" y="2921965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77474" y="2897314"/>
            <a:ext cx="4448175" cy="561975"/>
            <a:chOff x="4177474" y="2897314"/>
            <a:chExt cx="4448175" cy="56197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2999" y="2910839"/>
              <a:ext cx="762000" cy="5288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52999" y="2910839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7"/>
                  </a:moveTo>
                  <a:lnTo>
                    <a:pt x="762000" y="528827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0999" y="2910839"/>
              <a:ext cx="762000" cy="52882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90999" y="2910839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7"/>
                  </a:moveTo>
                  <a:lnTo>
                    <a:pt x="762000" y="528827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91761" y="2911601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4000" y="0"/>
                  </a:lnTo>
                </a:path>
                <a:path w="1524000" h="533400">
                  <a:moveTo>
                    <a:pt x="0" y="533400"/>
                  </a:moveTo>
                  <a:lnTo>
                    <a:pt x="1524000" y="533400"/>
                  </a:lnTo>
                </a:path>
                <a:path w="15240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52999" y="2910839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15761" y="2911601"/>
              <a:ext cx="2895600" cy="533400"/>
            </a:xfrm>
            <a:custGeom>
              <a:avLst/>
              <a:gdLst/>
              <a:ahLst/>
              <a:cxnLst/>
              <a:rect l="l" t="t" r="r" b="b"/>
              <a:pathLst>
                <a:path w="2895600" h="533400">
                  <a:moveTo>
                    <a:pt x="0" y="0"/>
                  </a:moveTo>
                  <a:lnTo>
                    <a:pt x="0" y="533400"/>
                  </a:lnTo>
                </a:path>
                <a:path w="2895600" h="533400">
                  <a:moveTo>
                    <a:pt x="1066799" y="0"/>
                  </a:moveTo>
                  <a:lnTo>
                    <a:pt x="2895599" y="0"/>
                  </a:lnTo>
                </a:path>
                <a:path w="2895600" h="533400">
                  <a:moveTo>
                    <a:pt x="1066799" y="533400"/>
                  </a:moveTo>
                  <a:lnTo>
                    <a:pt x="2895599" y="533400"/>
                  </a:lnTo>
                </a:path>
                <a:path w="2895600" h="533400">
                  <a:moveTo>
                    <a:pt x="1066799" y="0"/>
                  </a:moveTo>
                  <a:lnTo>
                    <a:pt x="1066799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67600" y="2910839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11361" y="2911601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723633" y="2524505"/>
            <a:ext cx="288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ahoma"/>
                <a:cs typeface="Tahoma"/>
              </a:rPr>
              <a:t>5f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590675" y="2438400"/>
            <a:ext cx="5657850" cy="854710"/>
            <a:chOff x="1590675" y="2438400"/>
            <a:chExt cx="5657850" cy="854710"/>
          </a:xfrm>
        </p:grpSpPr>
        <p:sp>
          <p:nvSpPr>
            <p:cNvPr id="36" name="object 36"/>
            <p:cNvSpPr/>
            <p:nvPr/>
          </p:nvSpPr>
          <p:spPr>
            <a:xfrm>
              <a:off x="3124962" y="3126485"/>
              <a:ext cx="3657600" cy="166370"/>
            </a:xfrm>
            <a:custGeom>
              <a:avLst/>
              <a:gdLst/>
              <a:ahLst/>
              <a:cxnLst/>
              <a:rect l="l" t="t" r="r" b="b"/>
              <a:pathLst>
                <a:path w="3657600" h="166370">
                  <a:moveTo>
                    <a:pt x="1066800" y="89916"/>
                  </a:moveTo>
                  <a:lnTo>
                    <a:pt x="1016000" y="64516"/>
                  </a:lnTo>
                  <a:lnTo>
                    <a:pt x="914400" y="13716"/>
                  </a:lnTo>
                  <a:lnTo>
                    <a:pt x="914400" y="64516"/>
                  </a:lnTo>
                  <a:lnTo>
                    <a:pt x="0" y="64516"/>
                  </a:lnTo>
                  <a:lnTo>
                    <a:pt x="0" y="115316"/>
                  </a:lnTo>
                  <a:lnTo>
                    <a:pt x="914400" y="115316"/>
                  </a:lnTo>
                  <a:lnTo>
                    <a:pt x="914400" y="166116"/>
                  </a:lnTo>
                  <a:lnTo>
                    <a:pt x="1016000" y="115316"/>
                  </a:lnTo>
                  <a:lnTo>
                    <a:pt x="1066800" y="89916"/>
                  </a:lnTo>
                  <a:close/>
                </a:path>
                <a:path w="3657600" h="166370">
                  <a:moveTo>
                    <a:pt x="3657600" y="76200"/>
                  </a:moveTo>
                  <a:lnTo>
                    <a:pt x="3606800" y="50800"/>
                  </a:lnTo>
                  <a:lnTo>
                    <a:pt x="3505187" y="0"/>
                  </a:lnTo>
                  <a:lnTo>
                    <a:pt x="3505187" y="50800"/>
                  </a:lnTo>
                  <a:lnTo>
                    <a:pt x="2590800" y="50800"/>
                  </a:lnTo>
                  <a:lnTo>
                    <a:pt x="2590800" y="101600"/>
                  </a:lnTo>
                  <a:lnTo>
                    <a:pt x="3505187" y="101600"/>
                  </a:lnTo>
                  <a:lnTo>
                    <a:pt x="3505187" y="152400"/>
                  </a:lnTo>
                  <a:lnTo>
                    <a:pt x="3606800" y="101600"/>
                  </a:lnTo>
                  <a:lnTo>
                    <a:pt x="36576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90675" y="2438399"/>
              <a:ext cx="5657850" cy="457200"/>
            </a:xfrm>
            <a:custGeom>
              <a:avLst/>
              <a:gdLst/>
              <a:ahLst/>
              <a:cxnLst/>
              <a:rect l="l" t="t" r="r" b="b"/>
              <a:pathLst>
                <a:path w="5657850" h="457200">
                  <a:moveTo>
                    <a:pt x="171450" y="285750"/>
                  </a:moveTo>
                  <a:lnTo>
                    <a:pt x="114300" y="285750"/>
                  </a:lnTo>
                  <a:lnTo>
                    <a:pt x="114300" y="0"/>
                  </a:lnTo>
                  <a:lnTo>
                    <a:pt x="57150" y="0"/>
                  </a:lnTo>
                  <a:lnTo>
                    <a:pt x="57150" y="285750"/>
                  </a:lnTo>
                  <a:lnTo>
                    <a:pt x="0" y="285750"/>
                  </a:lnTo>
                  <a:lnTo>
                    <a:pt x="85725" y="457200"/>
                  </a:lnTo>
                  <a:lnTo>
                    <a:pt x="157162" y="314325"/>
                  </a:lnTo>
                  <a:lnTo>
                    <a:pt x="171450" y="285750"/>
                  </a:lnTo>
                  <a:close/>
                </a:path>
                <a:path w="5657850" h="457200">
                  <a:moveTo>
                    <a:pt x="5657850" y="285750"/>
                  </a:moveTo>
                  <a:lnTo>
                    <a:pt x="5600700" y="285750"/>
                  </a:lnTo>
                  <a:lnTo>
                    <a:pt x="5600700" y="0"/>
                  </a:lnTo>
                  <a:lnTo>
                    <a:pt x="5543550" y="0"/>
                  </a:lnTo>
                  <a:lnTo>
                    <a:pt x="5543550" y="285750"/>
                  </a:lnTo>
                  <a:lnTo>
                    <a:pt x="5486400" y="285750"/>
                  </a:lnTo>
                  <a:lnTo>
                    <a:pt x="5572125" y="457200"/>
                  </a:lnTo>
                  <a:lnTo>
                    <a:pt x="5643562" y="314325"/>
                  </a:lnTo>
                  <a:lnTo>
                    <a:pt x="5657850" y="285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14209" y="1860245"/>
            <a:ext cx="6470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Tahoma"/>
                <a:cs typeface="Tahoma"/>
              </a:rPr>
              <a:t>pTail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661350" y="4851082"/>
            <a:ext cx="7028815" cy="561975"/>
            <a:chOff x="1661350" y="4851082"/>
            <a:chExt cx="7028815" cy="561975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6876" y="4864608"/>
              <a:ext cx="762000" cy="52882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436876" y="4864608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7"/>
                  </a:moveTo>
                  <a:lnTo>
                    <a:pt x="762000" y="528827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876" y="4864608"/>
              <a:ext cx="762000" cy="52882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674876" y="4864608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7"/>
                  </a:moveTo>
                  <a:lnTo>
                    <a:pt x="762000" y="528827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75638" y="4865370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4000" y="0"/>
                  </a:lnTo>
                </a:path>
                <a:path w="1524000" h="533400">
                  <a:moveTo>
                    <a:pt x="0" y="533399"/>
                  </a:moveTo>
                  <a:lnTo>
                    <a:pt x="1524000" y="533399"/>
                  </a:lnTo>
                </a:path>
                <a:path w="1524000" h="533400">
                  <a:moveTo>
                    <a:pt x="0" y="0"/>
                  </a:moveTo>
                  <a:lnTo>
                    <a:pt x="0" y="5333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36876" y="4864608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99638" y="4865370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3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2276" y="4864608"/>
              <a:ext cx="1143000" cy="52882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542276" y="4864608"/>
              <a:ext cx="1143000" cy="528955"/>
            </a:xfrm>
            <a:custGeom>
              <a:avLst/>
              <a:gdLst/>
              <a:ahLst/>
              <a:cxnLst/>
              <a:rect l="l" t="t" r="r" b="b"/>
              <a:pathLst>
                <a:path w="1143000" h="528954">
                  <a:moveTo>
                    <a:pt x="0" y="528827"/>
                  </a:moveTo>
                  <a:lnTo>
                    <a:pt x="1143000" y="528827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985506" y="4875402"/>
            <a:ext cx="259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851713" y="4859845"/>
            <a:ext cx="695325" cy="538480"/>
            <a:chOff x="6851713" y="4859845"/>
            <a:chExt cx="695325" cy="538480"/>
          </a:xfrm>
        </p:grpSpPr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6476" y="4864608"/>
              <a:ext cx="685800" cy="52882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856476" y="4864608"/>
              <a:ext cx="685800" cy="528955"/>
            </a:xfrm>
            <a:custGeom>
              <a:avLst/>
              <a:gdLst/>
              <a:ahLst/>
              <a:cxnLst/>
              <a:rect l="l" t="t" r="r" b="b"/>
              <a:pathLst>
                <a:path w="685800" h="528954">
                  <a:moveTo>
                    <a:pt x="0" y="528827"/>
                  </a:moveTo>
                  <a:lnTo>
                    <a:pt x="685800" y="528827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097014" y="4875402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DF490D"/>
                </a:solidFill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252150" y="4851082"/>
            <a:ext cx="4448175" cy="561975"/>
            <a:chOff x="4252150" y="4851082"/>
            <a:chExt cx="4448175" cy="561975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7676" y="4864608"/>
              <a:ext cx="762000" cy="52882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027676" y="4864608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7"/>
                  </a:moveTo>
                  <a:lnTo>
                    <a:pt x="762000" y="528827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5676" y="4864608"/>
              <a:ext cx="762000" cy="52882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265676" y="4864608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7"/>
                  </a:moveTo>
                  <a:lnTo>
                    <a:pt x="762000" y="528827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266438" y="4865370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4000" y="0"/>
                  </a:lnTo>
                </a:path>
                <a:path w="1524000" h="533400">
                  <a:moveTo>
                    <a:pt x="0" y="533399"/>
                  </a:moveTo>
                  <a:lnTo>
                    <a:pt x="1524000" y="533399"/>
                  </a:lnTo>
                </a:path>
                <a:path w="1524000" h="533400">
                  <a:moveTo>
                    <a:pt x="0" y="0"/>
                  </a:moveTo>
                  <a:lnTo>
                    <a:pt x="0" y="5333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027676" y="4864608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90438" y="4865370"/>
              <a:ext cx="2895600" cy="533400"/>
            </a:xfrm>
            <a:custGeom>
              <a:avLst/>
              <a:gdLst/>
              <a:ahLst/>
              <a:cxnLst/>
              <a:rect l="l" t="t" r="r" b="b"/>
              <a:pathLst>
                <a:path w="2895600" h="533400">
                  <a:moveTo>
                    <a:pt x="0" y="0"/>
                  </a:moveTo>
                  <a:lnTo>
                    <a:pt x="0" y="533399"/>
                  </a:lnTo>
                </a:path>
                <a:path w="2895600" h="533400">
                  <a:moveTo>
                    <a:pt x="1066800" y="0"/>
                  </a:moveTo>
                  <a:lnTo>
                    <a:pt x="2895600" y="0"/>
                  </a:lnTo>
                </a:path>
                <a:path w="2895600" h="533400">
                  <a:moveTo>
                    <a:pt x="1066800" y="533399"/>
                  </a:moveTo>
                  <a:lnTo>
                    <a:pt x="2895600" y="533399"/>
                  </a:lnTo>
                </a:path>
                <a:path w="2895600" h="533400">
                  <a:moveTo>
                    <a:pt x="1066800" y="0"/>
                  </a:moveTo>
                  <a:lnTo>
                    <a:pt x="1066800" y="5333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42276" y="4864608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86038" y="4865370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3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6795007" y="4444110"/>
            <a:ext cx="288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ahoma"/>
                <a:cs typeface="Tahoma"/>
              </a:rPr>
              <a:t>5f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199638" y="5078729"/>
            <a:ext cx="3657600" cy="167640"/>
          </a:xfrm>
          <a:custGeom>
            <a:avLst/>
            <a:gdLst/>
            <a:ahLst/>
            <a:cxnLst/>
            <a:rect l="l" t="t" r="r" b="b"/>
            <a:pathLst>
              <a:path w="3657600" h="167639">
                <a:moveTo>
                  <a:pt x="1066800" y="91440"/>
                </a:moveTo>
                <a:lnTo>
                  <a:pt x="1016000" y="66040"/>
                </a:lnTo>
                <a:lnTo>
                  <a:pt x="914400" y="15240"/>
                </a:lnTo>
                <a:lnTo>
                  <a:pt x="914400" y="66040"/>
                </a:lnTo>
                <a:lnTo>
                  <a:pt x="0" y="66040"/>
                </a:lnTo>
                <a:lnTo>
                  <a:pt x="0" y="116840"/>
                </a:lnTo>
                <a:lnTo>
                  <a:pt x="914400" y="116840"/>
                </a:lnTo>
                <a:lnTo>
                  <a:pt x="914400" y="167640"/>
                </a:lnTo>
                <a:lnTo>
                  <a:pt x="1016000" y="116840"/>
                </a:lnTo>
                <a:lnTo>
                  <a:pt x="1066800" y="91440"/>
                </a:lnTo>
                <a:close/>
              </a:path>
              <a:path w="3657600" h="167639">
                <a:moveTo>
                  <a:pt x="3657600" y="76200"/>
                </a:moveTo>
                <a:lnTo>
                  <a:pt x="3606800" y="50800"/>
                </a:lnTo>
                <a:lnTo>
                  <a:pt x="3505200" y="0"/>
                </a:lnTo>
                <a:lnTo>
                  <a:pt x="3505200" y="50800"/>
                </a:lnTo>
                <a:lnTo>
                  <a:pt x="2590800" y="50800"/>
                </a:lnTo>
                <a:lnTo>
                  <a:pt x="2590800" y="101600"/>
                </a:lnTo>
                <a:lnTo>
                  <a:pt x="3505200" y="101600"/>
                </a:lnTo>
                <a:lnTo>
                  <a:pt x="3505200" y="152400"/>
                </a:lnTo>
                <a:lnTo>
                  <a:pt x="3606800" y="101600"/>
                </a:lnTo>
                <a:lnTo>
                  <a:pt x="36576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55065" y="702843"/>
            <a:ext cx="5793740" cy="462407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Có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tiếp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cận</a:t>
            </a:r>
            <a:endParaRPr sz="2800">
              <a:latin typeface="Arial"/>
              <a:cs typeface="Arial"/>
            </a:endParaRPr>
          </a:p>
          <a:p>
            <a:pPr marL="476250" indent="-464184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b="1" dirty="0">
                <a:latin typeface="Arial"/>
                <a:cs typeface="Arial"/>
              </a:rPr>
              <a:t>Cách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1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đổi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Info</a:t>
            </a:r>
            <a:endParaRPr sz="2800">
              <a:latin typeface="Arial"/>
              <a:cs typeface="Arial"/>
            </a:endParaRPr>
          </a:p>
          <a:p>
            <a:pPr marL="226695">
              <a:lnSpc>
                <a:spcPct val="100000"/>
              </a:lnSpc>
              <a:spcBef>
                <a:spcPts val="1050"/>
              </a:spcBef>
            </a:pPr>
            <a:r>
              <a:rPr sz="2000" b="1" spc="-10" dirty="0">
                <a:latin typeface="Tahoma"/>
                <a:cs typeface="Tahoma"/>
              </a:rPr>
              <a:t>pHead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ahoma"/>
              <a:cs typeface="Tahoma"/>
            </a:endParaRPr>
          </a:p>
          <a:p>
            <a:pPr marL="912494">
              <a:lnSpc>
                <a:spcPct val="100000"/>
              </a:lnSpc>
              <a:tabLst>
                <a:tab pos="3427729" algn="l"/>
              </a:tabLst>
            </a:pPr>
            <a:r>
              <a:rPr sz="2400" spc="-25" dirty="0">
                <a:latin typeface="Tahoma"/>
                <a:cs typeface="Tahoma"/>
              </a:rPr>
              <a:t>3f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25" dirty="0">
                <a:latin typeface="Tahoma"/>
                <a:cs typeface="Tahoma"/>
              </a:rPr>
              <a:t>4f</a:t>
            </a:r>
            <a:endParaRPr sz="2400">
              <a:latin typeface="Tahoma"/>
              <a:cs typeface="Tahoma"/>
            </a:endParaRPr>
          </a:p>
          <a:p>
            <a:pPr marL="1035050">
              <a:lnSpc>
                <a:spcPct val="100000"/>
              </a:lnSpc>
              <a:spcBef>
                <a:spcPts val="250"/>
              </a:spcBef>
              <a:tabLst>
                <a:tab pos="1741170" algn="l"/>
                <a:tab pos="3626485" algn="l"/>
                <a:tab pos="4331970" algn="l"/>
              </a:tabLst>
            </a:pPr>
            <a:r>
              <a:rPr sz="2800" b="1" spc="-50" dirty="0">
                <a:latin typeface="Calibri"/>
                <a:cs typeface="Calibri"/>
              </a:rPr>
              <a:t>4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4f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0" dirty="0">
                <a:latin typeface="Calibri"/>
                <a:cs typeface="Calibri"/>
              </a:rPr>
              <a:t>7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5f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5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</a:pPr>
            <a:r>
              <a:rPr sz="2000" b="1" spc="-10" dirty="0">
                <a:latin typeface="Tahoma"/>
                <a:cs typeface="Tahoma"/>
              </a:rPr>
              <a:t>pHead</a:t>
            </a:r>
            <a:endParaRPr sz="2000">
              <a:latin typeface="Tahoma"/>
              <a:cs typeface="Tahoma"/>
            </a:endParaRPr>
          </a:p>
          <a:p>
            <a:pPr marL="1056005">
              <a:lnSpc>
                <a:spcPct val="100000"/>
              </a:lnSpc>
              <a:spcBef>
                <a:spcPts val="1560"/>
              </a:spcBef>
              <a:tabLst>
                <a:tab pos="3502025" algn="l"/>
              </a:tabLst>
            </a:pPr>
            <a:r>
              <a:rPr sz="2400" spc="-25" dirty="0">
                <a:latin typeface="Tahoma"/>
                <a:cs typeface="Tahoma"/>
              </a:rPr>
              <a:t>3f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25" dirty="0">
                <a:latin typeface="Tahoma"/>
                <a:cs typeface="Tahoma"/>
              </a:rPr>
              <a:t>4f</a:t>
            </a:r>
            <a:endParaRPr sz="2400">
              <a:latin typeface="Tahoma"/>
              <a:cs typeface="Tahoma"/>
            </a:endParaRPr>
          </a:p>
          <a:p>
            <a:pPr marL="1109980">
              <a:lnSpc>
                <a:spcPct val="100000"/>
              </a:lnSpc>
              <a:spcBef>
                <a:spcPts val="310"/>
              </a:spcBef>
              <a:tabLst>
                <a:tab pos="1815464" algn="l"/>
                <a:tab pos="3700779" algn="l"/>
                <a:tab pos="4406900" algn="l"/>
              </a:tabLst>
            </a:pPr>
            <a:r>
              <a:rPr sz="2800" b="1" spc="-50" dirty="0">
                <a:latin typeface="Calibri"/>
                <a:cs typeface="Calibri"/>
              </a:rPr>
              <a:t>4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4f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0" dirty="0">
                <a:solidFill>
                  <a:srgbClr val="DF490D"/>
                </a:solidFill>
                <a:latin typeface="Calibri"/>
                <a:cs typeface="Calibri"/>
              </a:rPr>
              <a:t>6</a:t>
            </a:r>
            <a:r>
              <a:rPr sz="2800" b="1" dirty="0">
                <a:solidFill>
                  <a:srgbClr val="DF490D"/>
                </a:solidFill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5f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088885" y="3966209"/>
            <a:ext cx="6464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ahoma"/>
                <a:cs typeface="Tahoma"/>
              </a:rPr>
              <a:t>pTail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665351" y="4390644"/>
            <a:ext cx="5657850" cy="457200"/>
          </a:xfrm>
          <a:custGeom>
            <a:avLst/>
            <a:gdLst/>
            <a:ahLst/>
            <a:cxnLst/>
            <a:rect l="l" t="t" r="r" b="b"/>
            <a:pathLst>
              <a:path w="5657850" h="457200">
                <a:moveTo>
                  <a:pt x="171450" y="285750"/>
                </a:moveTo>
                <a:lnTo>
                  <a:pt x="114300" y="285750"/>
                </a:lnTo>
                <a:lnTo>
                  <a:pt x="114300" y="0"/>
                </a:lnTo>
                <a:lnTo>
                  <a:pt x="57150" y="0"/>
                </a:lnTo>
                <a:lnTo>
                  <a:pt x="57150" y="285750"/>
                </a:lnTo>
                <a:lnTo>
                  <a:pt x="0" y="285750"/>
                </a:lnTo>
                <a:lnTo>
                  <a:pt x="85725" y="457200"/>
                </a:lnTo>
                <a:lnTo>
                  <a:pt x="157162" y="314325"/>
                </a:lnTo>
                <a:lnTo>
                  <a:pt x="171450" y="285750"/>
                </a:lnTo>
                <a:close/>
              </a:path>
              <a:path w="5657850" h="457200">
                <a:moveTo>
                  <a:pt x="5657850" y="285750"/>
                </a:moveTo>
                <a:lnTo>
                  <a:pt x="5600700" y="285750"/>
                </a:lnTo>
                <a:lnTo>
                  <a:pt x="5600700" y="0"/>
                </a:lnTo>
                <a:lnTo>
                  <a:pt x="5543550" y="0"/>
                </a:lnTo>
                <a:lnTo>
                  <a:pt x="5543550" y="285750"/>
                </a:lnTo>
                <a:lnTo>
                  <a:pt x="5486400" y="285750"/>
                </a:lnTo>
                <a:lnTo>
                  <a:pt x="5572125" y="457200"/>
                </a:lnTo>
                <a:lnTo>
                  <a:pt x="5643562" y="314325"/>
                </a:lnTo>
                <a:lnTo>
                  <a:pt x="5657850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164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Sắp</a:t>
            </a:r>
            <a:r>
              <a:rPr spc="-15" dirty="0"/>
              <a:t> </a:t>
            </a:r>
            <a:r>
              <a:rPr dirty="0"/>
              <a:t>xếp</a:t>
            </a:r>
            <a:r>
              <a:rPr spc="-15" dirty="0"/>
              <a:t> </a:t>
            </a:r>
            <a:r>
              <a:rPr dirty="0"/>
              <a:t>danh</a:t>
            </a:r>
            <a:r>
              <a:rPr spc="-15" dirty="0"/>
              <a:t> </a:t>
            </a:r>
            <a:r>
              <a:rPr spc="-20" dirty="0"/>
              <a:t>sách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5670" y="4794580"/>
            <a:ext cx="283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Tahoma"/>
                <a:cs typeface="Tahoma"/>
              </a:rPr>
              <a:t>3f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00525" y="4778705"/>
            <a:ext cx="283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Tahoma"/>
                <a:cs typeface="Tahoma"/>
              </a:rPr>
              <a:t>4f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3107" y="4756480"/>
            <a:ext cx="283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Tahoma"/>
                <a:cs typeface="Tahoma"/>
              </a:rPr>
              <a:t>5f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06933" y="5138737"/>
            <a:ext cx="695325" cy="538480"/>
            <a:chOff x="6706933" y="5138737"/>
            <a:chExt cx="695325" cy="5384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1695" y="5143500"/>
              <a:ext cx="685800" cy="52882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711695" y="5143500"/>
              <a:ext cx="685800" cy="528955"/>
            </a:xfrm>
            <a:custGeom>
              <a:avLst/>
              <a:gdLst/>
              <a:ahLst/>
              <a:cxnLst/>
              <a:rect l="l" t="t" r="r" b="b"/>
              <a:pathLst>
                <a:path w="685800" h="528954">
                  <a:moveTo>
                    <a:pt x="0" y="528828"/>
                  </a:moveTo>
                  <a:lnTo>
                    <a:pt x="685800" y="528828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52615" y="5154929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88229" y="4614164"/>
            <a:ext cx="6464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ahoma"/>
                <a:cs typeface="Tahoma"/>
              </a:rPr>
              <a:t>pTail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25333" y="5138737"/>
            <a:ext cx="1533525" cy="538480"/>
            <a:chOff x="1525333" y="5138737"/>
            <a:chExt cx="1533525" cy="53848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2096" y="5143500"/>
              <a:ext cx="762000" cy="5288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92096" y="5143500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8"/>
                  </a:moveTo>
                  <a:lnTo>
                    <a:pt x="762000" y="528828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0096" y="5143500"/>
              <a:ext cx="762000" cy="5288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30096" y="5143500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8"/>
                  </a:moveTo>
                  <a:lnTo>
                    <a:pt x="762000" y="528828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08226" y="5154929"/>
            <a:ext cx="1024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8185" algn="l"/>
              </a:tabLst>
            </a:pPr>
            <a:r>
              <a:rPr sz="2800" b="1" spc="-50" dirty="0">
                <a:latin typeface="Calibri"/>
                <a:cs typeface="Calibri"/>
              </a:rPr>
              <a:t>4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5f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392733" y="5138737"/>
            <a:ext cx="1152525" cy="538480"/>
            <a:chOff x="7392733" y="5138737"/>
            <a:chExt cx="1152525" cy="53848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7495" y="5143500"/>
              <a:ext cx="1143000" cy="5288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97495" y="5143500"/>
              <a:ext cx="1143000" cy="528955"/>
            </a:xfrm>
            <a:custGeom>
              <a:avLst/>
              <a:gdLst/>
              <a:ahLst/>
              <a:cxnLst/>
              <a:rect l="l" t="t" r="r" b="b"/>
              <a:pathLst>
                <a:path w="1143000" h="528954">
                  <a:moveTo>
                    <a:pt x="0" y="528828"/>
                  </a:moveTo>
                  <a:lnTo>
                    <a:pt x="1143000" y="528828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516570" y="4671059"/>
            <a:ext cx="1552575" cy="1021080"/>
            <a:chOff x="1516570" y="4671059"/>
            <a:chExt cx="1552575" cy="1021080"/>
          </a:xfrm>
        </p:grpSpPr>
        <p:sp>
          <p:nvSpPr>
            <p:cNvPr id="27" name="object 27"/>
            <p:cNvSpPr/>
            <p:nvPr/>
          </p:nvSpPr>
          <p:spPr>
            <a:xfrm>
              <a:off x="1530858" y="5144261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3999" y="0"/>
                  </a:lnTo>
                </a:path>
                <a:path w="1524000" h="533400">
                  <a:moveTo>
                    <a:pt x="0" y="533400"/>
                  </a:moveTo>
                  <a:lnTo>
                    <a:pt x="1523999" y="533400"/>
                  </a:lnTo>
                </a:path>
                <a:path w="15240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2095" y="5143499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54858" y="5144261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20571" y="4671059"/>
              <a:ext cx="171450" cy="457200"/>
            </a:xfrm>
            <a:custGeom>
              <a:avLst/>
              <a:gdLst/>
              <a:ahLst/>
              <a:cxnLst/>
              <a:rect l="l" t="t" r="r" b="b"/>
              <a:pathLst>
                <a:path w="171450" h="457200">
                  <a:moveTo>
                    <a:pt x="57150" y="285750"/>
                  </a:moveTo>
                  <a:lnTo>
                    <a:pt x="0" y="285750"/>
                  </a:lnTo>
                  <a:lnTo>
                    <a:pt x="85725" y="457200"/>
                  </a:lnTo>
                  <a:lnTo>
                    <a:pt x="157162" y="314325"/>
                  </a:lnTo>
                  <a:lnTo>
                    <a:pt x="57150" y="314325"/>
                  </a:lnTo>
                  <a:lnTo>
                    <a:pt x="57150" y="285750"/>
                  </a:lnTo>
                  <a:close/>
                </a:path>
                <a:path w="171450" h="457200">
                  <a:moveTo>
                    <a:pt x="114299" y="0"/>
                  </a:moveTo>
                  <a:lnTo>
                    <a:pt x="57150" y="0"/>
                  </a:lnTo>
                  <a:lnTo>
                    <a:pt x="57150" y="314325"/>
                  </a:lnTo>
                  <a:lnTo>
                    <a:pt x="114299" y="314325"/>
                  </a:lnTo>
                  <a:lnTo>
                    <a:pt x="114299" y="0"/>
                  </a:lnTo>
                  <a:close/>
                </a:path>
                <a:path w="171450" h="457200">
                  <a:moveTo>
                    <a:pt x="171449" y="285750"/>
                  </a:moveTo>
                  <a:lnTo>
                    <a:pt x="114299" y="285750"/>
                  </a:lnTo>
                  <a:lnTo>
                    <a:pt x="114299" y="314325"/>
                  </a:lnTo>
                  <a:lnTo>
                    <a:pt x="157162" y="314325"/>
                  </a:lnTo>
                  <a:lnTo>
                    <a:pt x="171449" y="285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810627" y="5154929"/>
            <a:ext cx="317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Calibri"/>
                <a:cs typeface="Calibri"/>
              </a:rPr>
              <a:t>4f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698170" y="5129974"/>
            <a:ext cx="1857375" cy="551815"/>
            <a:chOff x="6698170" y="5129974"/>
            <a:chExt cx="1857375" cy="551815"/>
          </a:xfrm>
        </p:grpSpPr>
        <p:sp>
          <p:nvSpPr>
            <p:cNvPr id="33" name="object 33"/>
            <p:cNvSpPr/>
            <p:nvPr/>
          </p:nvSpPr>
          <p:spPr>
            <a:xfrm>
              <a:off x="6712457" y="5144261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11695" y="5676899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12457" y="5144261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97495" y="5143499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41257" y="5144261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116133" y="5138737"/>
            <a:ext cx="1533525" cy="538480"/>
            <a:chOff x="4116133" y="5138737"/>
            <a:chExt cx="1533525" cy="538480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2896" y="5143500"/>
              <a:ext cx="762000" cy="52882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882896" y="5143500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8"/>
                  </a:moveTo>
                  <a:lnTo>
                    <a:pt x="762000" y="528828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0896" y="5143500"/>
              <a:ext cx="762000" cy="52882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120896" y="5143500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8"/>
                  </a:moveTo>
                  <a:lnTo>
                    <a:pt x="762000" y="528828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399279" y="5154929"/>
            <a:ext cx="995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8665" algn="l"/>
              </a:tabLst>
            </a:pPr>
            <a:r>
              <a:rPr sz="2800" b="1" spc="-50" dirty="0">
                <a:latin typeface="Calibri"/>
                <a:cs typeface="Calibri"/>
              </a:rPr>
              <a:t>7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107370" y="4652771"/>
            <a:ext cx="1552575" cy="1039494"/>
            <a:chOff x="4107370" y="4652771"/>
            <a:chExt cx="1552575" cy="1039494"/>
          </a:xfrm>
        </p:grpSpPr>
        <p:sp>
          <p:nvSpPr>
            <p:cNvPr id="45" name="object 45"/>
            <p:cNvSpPr/>
            <p:nvPr/>
          </p:nvSpPr>
          <p:spPr>
            <a:xfrm>
              <a:off x="4121658" y="5144261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4000" y="0"/>
                  </a:lnTo>
                </a:path>
                <a:path w="1524000" h="533400">
                  <a:moveTo>
                    <a:pt x="0" y="533400"/>
                  </a:moveTo>
                  <a:lnTo>
                    <a:pt x="1524000" y="533400"/>
                  </a:lnTo>
                </a:path>
                <a:path w="15240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882896" y="5143499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45658" y="5144261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79239" y="4652771"/>
              <a:ext cx="171450" cy="516890"/>
            </a:xfrm>
            <a:custGeom>
              <a:avLst/>
              <a:gdLst/>
              <a:ahLst/>
              <a:cxnLst/>
              <a:rect l="l" t="t" r="r" b="b"/>
              <a:pathLst>
                <a:path w="171450" h="516889">
                  <a:moveTo>
                    <a:pt x="57150" y="345185"/>
                  </a:moveTo>
                  <a:lnTo>
                    <a:pt x="0" y="345185"/>
                  </a:lnTo>
                  <a:lnTo>
                    <a:pt x="85725" y="516635"/>
                  </a:lnTo>
                  <a:lnTo>
                    <a:pt x="157162" y="373760"/>
                  </a:lnTo>
                  <a:lnTo>
                    <a:pt x="57150" y="373760"/>
                  </a:lnTo>
                  <a:lnTo>
                    <a:pt x="57150" y="345185"/>
                  </a:lnTo>
                  <a:close/>
                </a:path>
                <a:path w="171450" h="516889">
                  <a:moveTo>
                    <a:pt x="114300" y="0"/>
                  </a:moveTo>
                  <a:lnTo>
                    <a:pt x="57150" y="0"/>
                  </a:lnTo>
                  <a:lnTo>
                    <a:pt x="57150" y="373760"/>
                  </a:lnTo>
                  <a:lnTo>
                    <a:pt x="114300" y="373760"/>
                  </a:lnTo>
                  <a:lnTo>
                    <a:pt x="114300" y="0"/>
                  </a:lnTo>
                  <a:close/>
                </a:path>
                <a:path w="171450" h="516889">
                  <a:moveTo>
                    <a:pt x="171450" y="345185"/>
                  </a:moveTo>
                  <a:lnTo>
                    <a:pt x="114300" y="345185"/>
                  </a:lnTo>
                  <a:lnTo>
                    <a:pt x="114300" y="373760"/>
                  </a:lnTo>
                  <a:lnTo>
                    <a:pt x="157162" y="373760"/>
                  </a:lnTo>
                  <a:lnTo>
                    <a:pt x="171450" y="34518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586674" y="3561778"/>
            <a:ext cx="7038975" cy="561975"/>
            <a:chOff x="1586674" y="3561778"/>
            <a:chExt cx="7038975" cy="561975"/>
          </a:xfrm>
        </p:grpSpPr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2199" y="3575303"/>
              <a:ext cx="762000" cy="52882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362199" y="3575303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8"/>
                  </a:moveTo>
                  <a:lnTo>
                    <a:pt x="762000" y="528828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0199" y="3575303"/>
              <a:ext cx="762000" cy="52882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600199" y="3575303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8"/>
                  </a:moveTo>
                  <a:lnTo>
                    <a:pt x="762000" y="528828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00961" y="3576065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4000" y="0"/>
                  </a:lnTo>
                </a:path>
                <a:path w="1524000" h="533400">
                  <a:moveTo>
                    <a:pt x="0" y="533400"/>
                  </a:moveTo>
                  <a:lnTo>
                    <a:pt x="1524000" y="533400"/>
                  </a:lnTo>
                </a:path>
                <a:path w="15240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62199" y="3575303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24961" y="3576065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3000" y="3575303"/>
              <a:ext cx="762000" cy="52882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953000" y="3575303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8"/>
                  </a:moveTo>
                  <a:lnTo>
                    <a:pt x="762000" y="528828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1000" y="3575303"/>
              <a:ext cx="762000" cy="52882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191000" y="3575303"/>
              <a:ext cx="762000" cy="528955"/>
            </a:xfrm>
            <a:custGeom>
              <a:avLst/>
              <a:gdLst/>
              <a:ahLst/>
              <a:cxnLst/>
              <a:rect l="l" t="t" r="r" b="b"/>
              <a:pathLst>
                <a:path w="762000" h="528954">
                  <a:moveTo>
                    <a:pt x="0" y="528828"/>
                  </a:moveTo>
                  <a:lnTo>
                    <a:pt x="762000" y="528828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191761" y="3576065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0"/>
                  </a:moveTo>
                  <a:lnTo>
                    <a:pt x="1524000" y="0"/>
                  </a:lnTo>
                </a:path>
                <a:path w="1524000" h="533400">
                  <a:moveTo>
                    <a:pt x="0" y="533400"/>
                  </a:moveTo>
                  <a:lnTo>
                    <a:pt x="1524000" y="533400"/>
                  </a:lnTo>
                </a:path>
                <a:path w="15240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953000" y="3575303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15761" y="3576065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24961" y="3804665"/>
              <a:ext cx="1066800" cy="152400"/>
            </a:xfrm>
            <a:custGeom>
              <a:avLst/>
              <a:gdLst/>
              <a:ahLst/>
              <a:cxnLst/>
              <a:rect l="l" t="t" r="r" b="b"/>
              <a:pathLst>
                <a:path w="1066800" h="152400">
                  <a:moveTo>
                    <a:pt x="914400" y="0"/>
                  </a:moveTo>
                  <a:lnTo>
                    <a:pt x="914400" y="152399"/>
                  </a:lnTo>
                  <a:lnTo>
                    <a:pt x="1016000" y="101599"/>
                  </a:lnTo>
                  <a:lnTo>
                    <a:pt x="939800" y="101599"/>
                  </a:lnTo>
                  <a:lnTo>
                    <a:pt x="939800" y="50799"/>
                  </a:lnTo>
                  <a:lnTo>
                    <a:pt x="1016000" y="50799"/>
                  </a:lnTo>
                  <a:lnTo>
                    <a:pt x="914400" y="0"/>
                  </a:lnTo>
                  <a:close/>
                </a:path>
                <a:path w="1066800" h="152400">
                  <a:moveTo>
                    <a:pt x="914400" y="50799"/>
                  </a:moveTo>
                  <a:lnTo>
                    <a:pt x="0" y="50799"/>
                  </a:lnTo>
                  <a:lnTo>
                    <a:pt x="0" y="101599"/>
                  </a:lnTo>
                  <a:lnTo>
                    <a:pt x="914400" y="101599"/>
                  </a:lnTo>
                  <a:lnTo>
                    <a:pt x="914400" y="50799"/>
                  </a:lnTo>
                  <a:close/>
                </a:path>
                <a:path w="1066800" h="152400">
                  <a:moveTo>
                    <a:pt x="1016000" y="50799"/>
                  </a:moveTo>
                  <a:lnTo>
                    <a:pt x="939800" y="50799"/>
                  </a:lnTo>
                  <a:lnTo>
                    <a:pt x="939800" y="101599"/>
                  </a:lnTo>
                  <a:lnTo>
                    <a:pt x="1016000" y="101599"/>
                  </a:lnTo>
                  <a:lnTo>
                    <a:pt x="1066800" y="76199"/>
                  </a:lnTo>
                  <a:lnTo>
                    <a:pt x="1016000" y="50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7600" y="3575303"/>
              <a:ext cx="1143000" cy="52882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467600" y="3575303"/>
              <a:ext cx="1143000" cy="528955"/>
            </a:xfrm>
            <a:custGeom>
              <a:avLst/>
              <a:gdLst/>
              <a:ahLst/>
              <a:cxnLst/>
              <a:rect l="l" t="t" r="r" b="b"/>
              <a:pathLst>
                <a:path w="1143000" h="528954">
                  <a:moveTo>
                    <a:pt x="0" y="528828"/>
                  </a:moveTo>
                  <a:lnTo>
                    <a:pt x="1143000" y="528828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1800" y="3575303"/>
              <a:ext cx="685800" cy="52882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81800" y="3575303"/>
              <a:ext cx="685800" cy="528955"/>
            </a:xfrm>
            <a:custGeom>
              <a:avLst/>
              <a:gdLst/>
              <a:ahLst/>
              <a:cxnLst/>
              <a:rect l="l" t="t" r="r" b="b"/>
              <a:pathLst>
                <a:path w="685800" h="528954">
                  <a:moveTo>
                    <a:pt x="0" y="528828"/>
                  </a:moveTo>
                  <a:lnTo>
                    <a:pt x="685800" y="528828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288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82561" y="3576065"/>
              <a:ext cx="1828800" cy="533400"/>
            </a:xfrm>
            <a:custGeom>
              <a:avLst/>
              <a:gdLst/>
              <a:ahLst/>
              <a:cxnLst/>
              <a:rect l="l" t="t" r="r" b="b"/>
              <a:pathLst>
                <a:path w="1828800" h="533400">
                  <a:moveTo>
                    <a:pt x="0" y="0"/>
                  </a:moveTo>
                  <a:lnTo>
                    <a:pt x="1828800" y="0"/>
                  </a:lnTo>
                </a:path>
                <a:path w="1828800" h="533400">
                  <a:moveTo>
                    <a:pt x="0" y="533400"/>
                  </a:moveTo>
                  <a:lnTo>
                    <a:pt x="1828800" y="533400"/>
                  </a:lnTo>
                </a:path>
                <a:path w="1828800"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67600" y="3575303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611361" y="3576065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715761" y="3789425"/>
              <a:ext cx="1066800" cy="152400"/>
            </a:xfrm>
            <a:custGeom>
              <a:avLst/>
              <a:gdLst/>
              <a:ahLst/>
              <a:cxnLst/>
              <a:rect l="l" t="t" r="r" b="b"/>
              <a:pathLst>
                <a:path w="1066800" h="152400">
                  <a:moveTo>
                    <a:pt x="914399" y="0"/>
                  </a:moveTo>
                  <a:lnTo>
                    <a:pt x="914399" y="152400"/>
                  </a:lnTo>
                  <a:lnTo>
                    <a:pt x="1015999" y="101600"/>
                  </a:lnTo>
                  <a:lnTo>
                    <a:pt x="939799" y="101600"/>
                  </a:lnTo>
                  <a:lnTo>
                    <a:pt x="939799" y="50800"/>
                  </a:lnTo>
                  <a:lnTo>
                    <a:pt x="1015999" y="50800"/>
                  </a:lnTo>
                  <a:lnTo>
                    <a:pt x="914399" y="0"/>
                  </a:lnTo>
                  <a:close/>
                </a:path>
                <a:path w="1066800" h="152400">
                  <a:moveTo>
                    <a:pt x="914399" y="50800"/>
                  </a:moveTo>
                  <a:lnTo>
                    <a:pt x="0" y="50800"/>
                  </a:lnTo>
                  <a:lnTo>
                    <a:pt x="0" y="101600"/>
                  </a:lnTo>
                  <a:lnTo>
                    <a:pt x="914399" y="101600"/>
                  </a:lnTo>
                  <a:lnTo>
                    <a:pt x="914399" y="50800"/>
                  </a:lnTo>
                  <a:close/>
                </a:path>
                <a:path w="1066800" h="152400">
                  <a:moveTo>
                    <a:pt x="1015999" y="50800"/>
                  </a:moveTo>
                  <a:lnTo>
                    <a:pt x="939799" y="50800"/>
                  </a:lnTo>
                  <a:lnTo>
                    <a:pt x="939799" y="101600"/>
                  </a:lnTo>
                  <a:lnTo>
                    <a:pt x="1015999" y="101600"/>
                  </a:lnTo>
                  <a:lnTo>
                    <a:pt x="1066799" y="76200"/>
                  </a:lnTo>
                  <a:lnTo>
                    <a:pt x="1015999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55065" y="789178"/>
            <a:ext cx="8839200" cy="3940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0" marR="5080" indent="-46418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b="1" dirty="0">
                <a:latin typeface="Arial"/>
                <a:cs typeface="Arial"/>
              </a:rPr>
              <a:t>Cách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2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đổi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pNext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(thay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đổi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trình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tự </a:t>
            </a:r>
            <a:r>
              <a:rPr sz="2800" dirty="0">
                <a:latin typeface="Arial"/>
                <a:cs typeface="Arial"/>
              </a:rPr>
              <a:t>móc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nối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tạo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lập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nên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được </a:t>
            </a:r>
            <a:r>
              <a:rPr sz="2800" dirty="0">
                <a:latin typeface="Arial"/>
                <a:cs typeface="Arial"/>
              </a:rPr>
              <a:t>thứ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tự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muốn)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Arial"/>
              <a:cs typeface="Arial"/>
            </a:endParaRPr>
          </a:p>
          <a:p>
            <a:pPr marR="1811655" algn="ctr">
              <a:lnSpc>
                <a:spcPct val="100000"/>
              </a:lnSpc>
              <a:tabLst>
                <a:tab pos="5944235" algn="l"/>
              </a:tabLst>
            </a:pPr>
            <a:r>
              <a:rPr sz="2000" b="1" spc="-10" dirty="0">
                <a:latin typeface="Tahoma"/>
                <a:cs typeface="Tahoma"/>
              </a:rPr>
              <a:t>pHead</a:t>
            </a:r>
            <a:r>
              <a:rPr sz="2000" b="1" dirty="0">
                <a:latin typeface="Tahoma"/>
                <a:cs typeface="Tahoma"/>
              </a:rPr>
              <a:t>	</a:t>
            </a:r>
            <a:r>
              <a:rPr sz="2000" b="1" spc="-10" dirty="0">
                <a:latin typeface="Tahoma"/>
                <a:cs typeface="Tahoma"/>
              </a:rPr>
              <a:t>pTail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Tahoma"/>
              <a:cs typeface="Tahoma"/>
            </a:endParaRPr>
          </a:p>
          <a:p>
            <a:pPr marR="1774189" algn="ctr">
              <a:lnSpc>
                <a:spcPct val="100000"/>
              </a:lnSpc>
              <a:tabLst>
                <a:tab pos="2514600" algn="l"/>
                <a:tab pos="4967605" algn="l"/>
              </a:tabLst>
            </a:pPr>
            <a:r>
              <a:rPr sz="2400" spc="-25" dirty="0">
                <a:latin typeface="Tahoma"/>
                <a:cs typeface="Tahoma"/>
              </a:rPr>
              <a:t>3f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25" dirty="0">
                <a:latin typeface="Tahoma"/>
                <a:cs typeface="Tahoma"/>
              </a:rPr>
              <a:t>4f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25" dirty="0">
                <a:latin typeface="Tahoma"/>
                <a:cs typeface="Tahoma"/>
              </a:rPr>
              <a:t>5f</a:t>
            </a:r>
            <a:endParaRPr sz="2400">
              <a:latin typeface="Tahoma"/>
              <a:cs typeface="Tahoma"/>
            </a:endParaRPr>
          </a:p>
          <a:p>
            <a:pPr marR="493395" algn="ctr">
              <a:lnSpc>
                <a:spcPct val="100000"/>
              </a:lnSpc>
              <a:spcBef>
                <a:spcPts val="245"/>
              </a:spcBef>
              <a:tabLst>
                <a:tab pos="705485" algn="l"/>
                <a:tab pos="2590800" algn="l"/>
                <a:tab pos="3296920" algn="l"/>
                <a:tab pos="5144135" algn="l"/>
                <a:tab pos="6032500" algn="l"/>
              </a:tabLst>
            </a:pPr>
            <a:r>
              <a:rPr sz="2800" b="1" spc="-50" dirty="0">
                <a:latin typeface="Calibri"/>
                <a:cs typeface="Calibri"/>
              </a:rPr>
              <a:t>4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4f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0" dirty="0">
                <a:latin typeface="Calibri"/>
                <a:cs typeface="Calibri"/>
              </a:rPr>
              <a:t>7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5f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0" dirty="0">
                <a:latin typeface="Calibri"/>
                <a:cs typeface="Calibri"/>
              </a:rPr>
              <a:t>6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Calibri"/>
              <a:cs typeface="Calibri"/>
            </a:endParaRPr>
          </a:p>
          <a:p>
            <a:pPr marL="156845">
              <a:lnSpc>
                <a:spcPct val="100000"/>
              </a:lnSpc>
            </a:pPr>
            <a:r>
              <a:rPr sz="2000" b="1" spc="-10" dirty="0">
                <a:latin typeface="Tahoma"/>
                <a:cs typeface="Tahoma"/>
              </a:rPr>
              <a:t>pHead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590675" y="3101339"/>
            <a:ext cx="5657850" cy="457200"/>
          </a:xfrm>
          <a:custGeom>
            <a:avLst/>
            <a:gdLst/>
            <a:ahLst/>
            <a:cxnLst/>
            <a:rect l="l" t="t" r="r" b="b"/>
            <a:pathLst>
              <a:path w="5657850" h="457200">
                <a:moveTo>
                  <a:pt x="171450" y="285750"/>
                </a:moveTo>
                <a:lnTo>
                  <a:pt x="114300" y="285750"/>
                </a:lnTo>
                <a:lnTo>
                  <a:pt x="114300" y="0"/>
                </a:lnTo>
                <a:lnTo>
                  <a:pt x="57150" y="0"/>
                </a:lnTo>
                <a:lnTo>
                  <a:pt x="57150" y="285750"/>
                </a:lnTo>
                <a:lnTo>
                  <a:pt x="0" y="285750"/>
                </a:lnTo>
                <a:lnTo>
                  <a:pt x="85725" y="457200"/>
                </a:lnTo>
                <a:lnTo>
                  <a:pt x="157162" y="314325"/>
                </a:lnTo>
                <a:lnTo>
                  <a:pt x="171450" y="285750"/>
                </a:lnTo>
                <a:close/>
              </a:path>
              <a:path w="5657850" h="457200">
                <a:moveTo>
                  <a:pt x="5657850" y="285750"/>
                </a:moveTo>
                <a:lnTo>
                  <a:pt x="5600700" y="285750"/>
                </a:lnTo>
                <a:lnTo>
                  <a:pt x="5600700" y="0"/>
                </a:lnTo>
                <a:lnTo>
                  <a:pt x="5543550" y="0"/>
                </a:lnTo>
                <a:lnTo>
                  <a:pt x="5543550" y="285750"/>
                </a:lnTo>
                <a:lnTo>
                  <a:pt x="5486400" y="285750"/>
                </a:lnTo>
                <a:lnTo>
                  <a:pt x="5572125" y="457200"/>
                </a:lnTo>
                <a:lnTo>
                  <a:pt x="5643562" y="314325"/>
                </a:lnTo>
                <a:lnTo>
                  <a:pt x="5657850" y="285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59811" y="4389132"/>
            <a:ext cx="5827395" cy="1882139"/>
          </a:xfrm>
          <a:custGeom>
            <a:avLst/>
            <a:gdLst/>
            <a:ahLst/>
            <a:cxnLst/>
            <a:rect l="l" t="t" r="r" b="b"/>
            <a:pathLst>
              <a:path w="5827395" h="1882139">
                <a:moveTo>
                  <a:pt x="3622167" y="1128255"/>
                </a:moveTo>
                <a:lnTo>
                  <a:pt x="3454260" y="1157211"/>
                </a:lnTo>
                <a:lnTo>
                  <a:pt x="3484194" y="1197889"/>
                </a:lnTo>
                <a:lnTo>
                  <a:pt x="3476244" y="1203617"/>
                </a:lnTo>
                <a:lnTo>
                  <a:pt x="3423412" y="1237322"/>
                </a:lnTo>
                <a:lnTo>
                  <a:pt x="3378581" y="1263688"/>
                </a:lnTo>
                <a:lnTo>
                  <a:pt x="3328162" y="1291234"/>
                </a:lnTo>
                <a:lnTo>
                  <a:pt x="3290951" y="1310347"/>
                </a:lnTo>
                <a:lnTo>
                  <a:pt x="3250565" y="1330134"/>
                </a:lnTo>
                <a:lnTo>
                  <a:pt x="3206750" y="1350619"/>
                </a:lnTo>
                <a:lnTo>
                  <a:pt x="3159252" y="1371879"/>
                </a:lnTo>
                <a:lnTo>
                  <a:pt x="3079750" y="1405826"/>
                </a:lnTo>
                <a:lnTo>
                  <a:pt x="3050794" y="1418463"/>
                </a:lnTo>
                <a:lnTo>
                  <a:pt x="2742819" y="1557324"/>
                </a:lnTo>
                <a:lnTo>
                  <a:pt x="2626106" y="1607972"/>
                </a:lnTo>
                <a:lnTo>
                  <a:pt x="2545715" y="1641335"/>
                </a:lnTo>
                <a:lnTo>
                  <a:pt x="2463800" y="1673720"/>
                </a:lnTo>
                <a:lnTo>
                  <a:pt x="2380869" y="1704530"/>
                </a:lnTo>
                <a:lnTo>
                  <a:pt x="2339340" y="1719173"/>
                </a:lnTo>
                <a:lnTo>
                  <a:pt x="2297684" y="1733156"/>
                </a:lnTo>
                <a:lnTo>
                  <a:pt x="2256028" y="1746465"/>
                </a:lnTo>
                <a:lnTo>
                  <a:pt x="2214372" y="1759013"/>
                </a:lnTo>
                <a:lnTo>
                  <a:pt x="2172970" y="1770786"/>
                </a:lnTo>
                <a:lnTo>
                  <a:pt x="2131695" y="1781632"/>
                </a:lnTo>
                <a:lnTo>
                  <a:pt x="2090801" y="1791576"/>
                </a:lnTo>
                <a:lnTo>
                  <a:pt x="2050034" y="1800402"/>
                </a:lnTo>
                <a:lnTo>
                  <a:pt x="2009775" y="1808111"/>
                </a:lnTo>
                <a:lnTo>
                  <a:pt x="1970024" y="1814766"/>
                </a:lnTo>
                <a:lnTo>
                  <a:pt x="1930654" y="1820100"/>
                </a:lnTo>
                <a:lnTo>
                  <a:pt x="1891919" y="1824126"/>
                </a:lnTo>
                <a:lnTo>
                  <a:pt x="1852676" y="1827047"/>
                </a:lnTo>
                <a:lnTo>
                  <a:pt x="1812671" y="1829219"/>
                </a:lnTo>
                <a:lnTo>
                  <a:pt x="1772031" y="1830628"/>
                </a:lnTo>
                <a:lnTo>
                  <a:pt x="1730629" y="1831200"/>
                </a:lnTo>
                <a:lnTo>
                  <a:pt x="1688719" y="1831009"/>
                </a:lnTo>
                <a:lnTo>
                  <a:pt x="1646301" y="1830082"/>
                </a:lnTo>
                <a:lnTo>
                  <a:pt x="1603375" y="1828380"/>
                </a:lnTo>
                <a:lnTo>
                  <a:pt x="1560195" y="1826120"/>
                </a:lnTo>
                <a:lnTo>
                  <a:pt x="1516634" y="1823008"/>
                </a:lnTo>
                <a:lnTo>
                  <a:pt x="1472819" y="1819325"/>
                </a:lnTo>
                <a:lnTo>
                  <a:pt x="1429004" y="1814969"/>
                </a:lnTo>
                <a:lnTo>
                  <a:pt x="1385062" y="1810067"/>
                </a:lnTo>
                <a:lnTo>
                  <a:pt x="1341120" y="1804492"/>
                </a:lnTo>
                <a:lnTo>
                  <a:pt x="1297559" y="1798383"/>
                </a:lnTo>
                <a:lnTo>
                  <a:pt x="1210437" y="1784299"/>
                </a:lnTo>
                <a:lnTo>
                  <a:pt x="1124458" y="1768195"/>
                </a:lnTo>
                <a:lnTo>
                  <a:pt x="1082167" y="1759419"/>
                </a:lnTo>
                <a:lnTo>
                  <a:pt x="1040511" y="1750148"/>
                </a:lnTo>
                <a:lnTo>
                  <a:pt x="999490" y="1740535"/>
                </a:lnTo>
                <a:lnTo>
                  <a:pt x="958977" y="1730311"/>
                </a:lnTo>
                <a:lnTo>
                  <a:pt x="919353" y="1719859"/>
                </a:lnTo>
                <a:lnTo>
                  <a:pt x="880618" y="1708899"/>
                </a:lnTo>
                <a:lnTo>
                  <a:pt x="842772" y="1697710"/>
                </a:lnTo>
                <a:lnTo>
                  <a:pt x="805815" y="1685988"/>
                </a:lnTo>
                <a:lnTo>
                  <a:pt x="735330" y="1661922"/>
                </a:lnTo>
                <a:lnTo>
                  <a:pt x="669798" y="1636699"/>
                </a:lnTo>
                <a:lnTo>
                  <a:pt x="609727" y="1610575"/>
                </a:lnTo>
                <a:lnTo>
                  <a:pt x="554863" y="1582928"/>
                </a:lnTo>
                <a:lnTo>
                  <a:pt x="503809" y="1553121"/>
                </a:lnTo>
                <a:lnTo>
                  <a:pt x="456438" y="1521040"/>
                </a:lnTo>
                <a:lnTo>
                  <a:pt x="412369" y="1487055"/>
                </a:lnTo>
                <a:lnTo>
                  <a:pt x="371348" y="1451254"/>
                </a:lnTo>
                <a:lnTo>
                  <a:pt x="332994" y="1413649"/>
                </a:lnTo>
                <a:lnTo>
                  <a:pt x="297053" y="1374457"/>
                </a:lnTo>
                <a:lnTo>
                  <a:pt x="263652" y="1333893"/>
                </a:lnTo>
                <a:lnTo>
                  <a:pt x="231902" y="1291983"/>
                </a:lnTo>
                <a:lnTo>
                  <a:pt x="202044" y="1248778"/>
                </a:lnTo>
                <a:lnTo>
                  <a:pt x="173609" y="1204569"/>
                </a:lnTo>
                <a:lnTo>
                  <a:pt x="146431" y="1159370"/>
                </a:lnTo>
                <a:lnTo>
                  <a:pt x="120142" y="1113650"/>
                </a:lnTo>
                <a:lnTo>
                  <a:pt x="94742" y="1067422"/>
                </a:lnTo>
                <a:lnTo>
                  <a:pt x="44958" y="973315"/>
                </a:lnTo>
                <a:lnTo>
                  <a:pt x="0" y="997191"/>
                </a:lnTo>
                <a:lnTo>
                  <a:pt x="49911" y="1091171"/>
                </a:lnTo>
                <a:lnTo>
                  <a:pt x="75692" y="1138034"/>
                </a:lnTo>
                <a:lnTo>
                  <a:pt x="102362" y="1184643"/>
                </a:lnTo>
                <a:lnTo>
                  <a:pt x="130048" y="1230744"/>
                </a:lnTo>
                <a:lnTo>
                  <a:pt x="159385" y="1276273"/>
                </a:lnTo>
                <a:lnTo>
                  <a:pt x="190246" y="1320888"/>
                </a:lnTo>
                <a:lnTo>
                  <a:pt x="223139" y="1364513"/>
                </a:lnTo>
                <a:lnTo>
                  <a:pt x="258191" y="1407198"/>
                </a:lnTo>
                <a:lnTo>
                  <a:pt x="295910" y="1448396"/>
                </a:lnTo>
                <a:lnTo>
                  <a:pt x="336169" y="1487944"/>
                </a:lnTo>
                <a:lnTo>
                  <a:pt x="379603" y="1525854"/>
                </a:lnTo>
                <a:lnTo>
                  <a:pt x="426085" y="1561782"/>
                </a:lnTo>
                <a:lnTo>
                  <a:pt x="476123" y="1595628"/>
                </a:lnTo>
                <a:lnTo>
                  <a:pt x="529844" y="1627162"/>
                </a:lnTo>
                <a:lnTo>
                  <a:pt x="587502" y="1656283"/>
                </a:lnTo>
                <a:lnTo>
                  <a:pt x="649986" y="1683499"/>
                </a:lnTo>
                <a:lnTo>
                  <a:pt x="717550" y="1709521"/>
                </a:lnTo>
                <a:lnTo>
                  <a:pt x="789813" y="1734223"/>
                </a:lnTo>
                <a:lnTo>
                  <a:pt x="827405" y="1746123"/>
                </a:lnTo>
                <a:lnTo>
                  <a:pt x="866140" y="1757603"/>
                </a:lnTo>
                <a:lnTo>
                  <a:pt x="905637" y="1768741"/>
                </a:lnTo>
                <a:lnTo>
                  <a:pt x="946023" y="1779435"/>
                </a:lnTo>
                <a:lnTo>
                  <a:pt x="987044" y="1789785"/>
                </a:lnTo>
                <a:lnTo>
                  <a:pt x="1028954" y="1799602"/>
                </a:lnTo>
                <a:lnTo>
                  <a:pt x="1071245" y="1809000"/>
                </a:lnTo>
                <a:lnTo>
                  <a:pt x="1114171" y="1817941"/>
                </a:lnTo>
                <a:lnTo>
                  <a:pt x="1201039" y="1834222"/>
                </a:lnTo>
                <a:lnTo>
                  <a:pt x="1289431" y="1848523"/>
                </a:lnTo>
                <a:lnTo>
                  <a:pt x="1334008" y="1854796"/>
                </a:lnTo>
                <a:lnTo>
                  <a:pt x="1378712" y="1860461"/>
                </a:lnTo>
                <a:lnTo>
                  <a:pt x="1423416" y="1865464"/>
                </a:lnTo>
                <a:lnTo>
                  <a:pt x="1467866" y="1869871"/>
                </a:lnTo>
                <a:lnTo>
                  <a:pt x="1512316" y="1873618"/>
                </a:lnTo>
                <a:lnTo>
                  <a:pt x="1556512" y="1876793"/>
                </a:lnTo>
                <a:lnTo>
                  <a:pt x="1600708" y="1879104"/>
                </a:lnTo>
                <a:lnTo>
                  <a:pt x="1644269" y="1880831"/>
                </a:lnTo>
                <a:lnTo>
                  <a:pt x="1687703" y="1881797"/>
                </a:lnTo>
                <a:lnTo>
                  <a:pt x="1730375" y="1882000"/>
                </a:lnTo>
                <a:lnTo>
                  <a:pt x="1772793" y="1881428"/>
                </a:lnTo>
                <a:lnTo>
                  <a:pt x="1814449" y="1879981"/>
                </a:lnTo>
                <a:lnTo>
                  <a:pt x="1855470" y="1877771"/>
                </a:lnTo>
                <a:lnTo>
                  <a:pt x="1895602" y="1874786"/>
                </a:lnTo>
                <a:lnTo>
                  <a:pt x="1935861" y="1870621"/>
                </a:lnTo>
                <a:lnTo>
                  <a:pt x="1976755" y="1865096"/>
                </a:lnTo>
                <a:lnTo>
                  <a:pt x="2018157" y="1858225"/>
                </a:lnTo>
                <a:lnTo>
                  <a:pt x="2059559" y="1850301"/>
                </a:lnTo>
                <a:lnTo>
                  <a:pt x="2101596" y="1841233"/>
                </a:lnTo>
                <a:lnTo>
                  <a:pt x="2142744" y="1831200"/>
                </a:lnTo>
                <a:lnTo>
                  <a:pt x="2143633" y="1830984"/>
                </a:lnTo>
                <a:lnTo>
                  <a:pt x="2185924" y="1819922"/>
                </a:lnTo>
                <a:lnTo>
                  <a:pt x="2228215" y="1807883"/>
                </a:lnTo>
                <a:lnTo>
                  <a:pt x="2270633" y="1795094"/>
                </a:lnTo>
                <a:lnTo>
                  <a:pt x="2313178" y="1781543"/>
                </a:lnTo>
                <a:lnTo>
                  <a:pt x="2355469" y="1767332"/>
                </a:lnTo>
                <a:lnTo>
                  <a:pt x="2397760" y="1752447"/>
                </a:lnTo>
                <a:lnTo>
                  <a:pt x="2481580" y="1721345"/>
                </a:lnTo>
                <a:lnTo>
                  <a:pt x="2564384" y="1688579"/>
                </a:lnTo>
                <a:lnTo>
                  <a:pt x="2645537" y="1654886"/>
                </a:lnTo>
                <a:lnTo>
                  <a:pt x="2763266" y="1603806"/>
                </a:lnTo>
                <a:lnTo>
                  <a:pt x="3071368" y="1464919"/>
                </a:lnTo>
                <a:lnTo>
                  <a:pt x="3100070" y="1452397"/>
                </a:lnTo>
                <a:lnTo>
                  <a:pt x="3179445" y="1418539"/>
                </a:lnTo>
                <a:lnTo>
                  <a:pt x="3227578" y="1396923"/>
                </a:lnTo>
                <a:lnTo>
                  <a:pt x="3272155" y="1376083"/>
                </a:lnTo>
                <a:lnTo>
                  <a:pt x="3313430" y="1355864"/>
                </a:lnTo>
                <a:lnTo>
                  <a:pt x="3351530" y="1336294"/>
                </a:lnTo>
                <a:lnTo>
                  <a:pt x="3386836" y="1317282"/>
                </a:lnTo>
                <a:lnTo>
                  <a:pt x="3434842" y="1289761"/>
                </a:lnTo>
                <a:lnTo>
                  <a:pt x="3477768" y="1263294"/>
                </a:lnTo>
                <a:lnTo>
                  <a:pt x="3514306" y="1238796"/>
                </a:lnTo>
                <a:lnTo>
                  <a:pt x="3544570" y="1279918"/>
                </a:lnTo>
                <a:lnTo>
                  <a:pt x="3594214" y="1182865"/>
                </a:lnTo>
                <a:lnTo>
                  <a:pt x="3622167" y="1128255"/>
                </a:lnTo>
                <a:close/>
              </a:path>
              <a:path w="5827395" h="1882139">
                <a:moveTo>
                  <a:pt x="5827395" y="690880"/>
                </a:moveTo>
                <a:lnTo>
                  <a:pt x="5818251" y="643890"/>
                </a:lnTo>
                <a:lnTo>
                  <a:pt x="5795772" y="599440"/>
                </a:lnTo>
                <a:lnTo>
                  <a:pt x="5788660" y="585470"/>
                </a:lnTo>
                <a:lnTo>
                  <a:pt x="5757418" y="521970"/>
                </a:lnTo>
                <a:lnTo>
                  <a:pt x="5738876" y="486410"/>
                </a:lnTo>
                <a:lnTo>
                  <a:pt x="5717286" y="450850"/>
                </a:lnTo>
                <a:lnTo>
                  <a:pt x="5691505" y="412750"/>
                </a:lnTo>
                <a:lnTo>
                  <a:pt x="5660517" y="374650"/>
                </a:lnTo>
                <a:lnTo>
                  <a:pt x="5623306" y="336550"/>
                </a:lnTo>
                <a:lnTo>
                  <a:pt x="5578983" y="298450"/>
                </a:lnTo>
                <a:lnTo>
                  <a:pt x="5526659" y="262890"/>
                </a:lnTo>
                <a:lnTo>
                  <a:pt x="5481447" y="236220"/>
                </a:lnTo>
                <a:lnTo>
                  <a:pt x="5465318" y="228600"/>
                </a:lnTo>
                <a:lnTo>
                  <a:pt x="5448554" y="219710"/>
                </a:lnTo>
                <a:lnTo>
                  <a:pt x="5431028" y="212090"/>
                </a:lnTo>
                <a:lnTo>
                  <a:pt x="5412994" y="203200"/>
                </a:lnTo>
                <a:lnTo>
                  <a:pt x="5394198" y="195580"/>
                </a:lnTo>
                <a:lnTo>
                  <a:pt x="5374894" y="187960"/>
                </a:lnTo>
                <a:lnTo>
                  <a:pt x="5354828" y="180340"/>
                </a:lnTo>
                <a:lnTo>
                  <a:pt x="5334000" y="172720"/>
                </a:lnTo>
                <a:lnTo>
                  <a:pt x="5312537" y="166370"/>
                </a:lnTo>
                <a:lnTo>
                  <a:pt x="5290312" y="158750"/>
                </a:lnTo>
                <a:lnTo>
                  <a:pt x="5243576" y="146050"/>
                </a:lnTo>
                <a:lnTo>
                  <a:pt x="5219065" y="138430"/>
                </a:lnTo>
                <a:lnTo>
                  <a:pt x="5193665" y="133350"/>
                </a:lnTo>
                <a:lnTo>
                  <a:pt x="5140579" y="120650"/>
                </a:lnTo>
                <a:lnTo>
                  <a:pt x="5024247" y="100330"/>
                </a:lnTo>
                <a:lnTo>
                  <a:pt x="4992878" y="95250"/>
                </a:lnTo>
                <a:lnTo>
                  <a:pt x="4960239" y="91440"/>
                </a:lnTo>
                <a:lnTo>
                  <a:pt x="4926076" y="86360"/>
                </a:lnTo>
                <a:lnTo>
                  <a:pt x="4852543" y="78740"/>
                </a:lnTo>
                <a:lnTo>
                  <a:pt x="4813554" y="73660"/>
                </a:lnTo>
                <a:lnTo>
                  <a:pt x="4687951" y="62230"/>
                </a:lnTo>
                <a:lnTo>
                  <a:pt x="4521225" y="50800"/>
                </a:lnTo>
                <a:lnTo>
                  <a:pt x="4298823" y="36830"/>
                </a:lnTo>
                <a:lnTo>
                  <a:pt x="3968369" y="21590"/>
                </a:lnTo>
                <a:lnTo>
                  <a:pt x="3736086" y="13970"/>
                </a:lnTo>
                <a:lnTo>
                  <a:pt x="2902966" y="0"/>
                </a:lnTo>
                <a:lnTo>
                  <a:pt x="2562352" y="0"/>
                </a:lnTo>
                <a:lnTo>
                  <a:pt x="2248408" y="3810"/>
                </a:lnTo>
                <a:lnTo>
                  <a:pt x="2059686" y="8890"/>
                </a:lnTo>
                <a:lnTo>
                  <a:pt x="1972945" y="12700"/>
                </a:lnTo>
                <a:lnTo>
                  <a:pt x="1891792" y="15240"/>
                </a:lnTo>
                <a:lnTo>
                  <a:pt x="1853311" y="17780"/>
                </a:lnTo>
                <a:lnTo>
                  <a:pt x="1816481" y="19050"/>
                </a:lnTo>
                <a:lnTo>
                  <a:pt x="1747520" y="24130"/>
                </a:lnTo>
                <a:lnTo>
                  <a:pt x="1715262" y="25400"/>
                </a:lnTo>
                <a:lnTo>
                  <a:pt x="1653286" y="30480"/>
                </a:lnTo>
                <a:lnTo>
                  <a:pt x="1623695" y="34290"/>
                </a:lnTo>
                <a:lnTo>
                  <a:pt x="1566672" y="39370"/>
                </a:lnTo>
                <a:lnTo>
                  <a:pt x="1539494" y="43180"/>
                </a:lnTo>
                <a:lnTo>
                  <a:pt x="1513205" y="45720"/>
                </a:lnTo>
                <a:lnTo>
                  <a:pt x="1438529" y="57150"/>
                </a:lnTo>
                <a:lnTo>
                  <a:pt x="1348994" y="72390"/>
                </a:lnTo>
                <a:lnTo>
                  <a:pt x="1328166" y="77470"/>
                </a:lnTo>
                <a:lnTo>
                  <a:pt x="1308227" y="81280"/>
                </a:lnTo>
                <a:lnTo>
                  <a:pt x="1288669" y="86360"/>
                </a:lnTo>
                <a:lnTo>
                  <a:pt x="1269873" y="90170"/>
                </a:lnTo>
                <a:lnTo>
                  <a:pt x="1233932" y="100330"/>
                </a:lnTo>
                <a:lnTo>
                  <a:pt x="1184402" y="115570"/>
                </a:lnTo>
                <a:lnTo>
                  <a:pt x="1125093" y="137160"/>
                </a:lnTo>
                <a:lnTo>
                  <a:pt x="1073023" y="161290"/>
                </a:lnTo>
                <a:lnTo>
                  <a:pt x="1027176" y="186690"/>
                </a:lnTo>
                <a:lnTo>
                  <a:pt x="986155" y="213360"/>
                </a:lnTo>
                <a:lnTo>
                  <a:pt x="949706" y="241300"/>
                </a:lnTo>
                <a:lnTo>
                  <a:pt x="916432" y="269240"/>
                </a:lnTo>
                <a:lnTo>
                  <a:pt x="885698" y="299720"/>
                </a:lnTo>
                <a:lnTo>
                  <a:pt x="826262" y="360680"/>
                </a:lnTo>
                <a:lnTo>
                  <a:pt x="795909" y="391160"/>
                </a:lnTo>
                <a:lnTo>
                  <a:pt x="765175" y="427990"/>
                </a:lnTo>
                <a:lnTo>
                  <a:pt x="739267" y="467360"/>
                </a:lnTo>
                <a:lnTo>
                  <a:pt x="718439" y="511810"/>
                </a:lnTo>
                <a:lnTo>
                  <a:pt x="702437" y="557530"/>
                </a:lnTo>
                <a:lnTo>
                  <a:pt x="690499" y="604520"/>
                </a:lnTo>
                <a:lnTo>
                  <a:pt x="682244" y="652780"/>
                </a:lnTo>
                <a:lnTo>
                  <a:pt x="677418" y="702310"/>
                </a:lnTo>
                <a:lnTo>
                  <a:pt x="675411" y="749300"/>
                </a:lnTo>
                <a:lnTo>
                  <a:pt x="675462" y="779780"/>
                </a:lnTo>
                <a:lnTo>
                  <a:pt x="678307" y="845820"/>
                </a:lnTo>
                <a:lnTo>
                  <a:pt x="682625" y="890270"/>
                </a:lnTo>
                <a:lnTo>
                  <a:pt x="688213" y="933450"/>
                </a:lnTo>
                <a:lnTo>
                  <a:pt x="698246" y="990600"/>
                </a:lnTo>
                <a:lnTo>
                  <a:pt x="702056" y="1007110"/>
                </a:lnTo>
                <a:lnTo>
                  <a:pt x="705612" y="1023620"/>
                </a:lnTo>
                <a:lnTo>
                  <a:pt x="716661" y="1064260"/>
                </a:lnTo>
                <a:lnTo>
                  <a:pt x="737108" y="1108710"/>
                </a:lnTo>
                <a:lnTo>
                  <a:pt x="767588" y="1141730"/>
                </a:lnTo>
                <a:lnTo>
                  <a:pt x="805688" y="1162050"/>
                </a:lnTo>
                <a:lnTo>
                  <a:pt x="847471" y="1172210"/>
                </a:lnTo>
                <a:lnTo>
                  <a:pt x="871220" y="1173480"/>
                </a:lnTo>
                <a:lnTo>
                  <a:pt x="882015" y="1172324"/>
                </a:lnTo>
                <a:lnTo>
                  <a:pt x="888492" y="1223010"/>
                </a:lnTo>
                <a:lnTo>
                  <a:pt x="1029970" y="1129030"/>
                </a:lnTo>
                <a:lnTo>
                  <a:pt x="1004951" y="1120140"/>
                </a:lnTo>
                <a:lnTo>
                  <a:pt x="869188" y="1071880"/>
                </a:lnTo>
                <a:lnTo>
                  <a:pt x="875601" y="1122172"/>
                </a:lnTo>
                <a:lnTo>
                  <a:pt x="871131" y="1122527"/>
                </a:lnTo>
                <a:lnTo>
                  <a:pt x="855853" y="1121410"/>
                </a:lnTo>
                <a:lnTo>
                  <a:pt x="817626" y="1112520"/>
                </a:lnTo>
                <a:lnTo>
                  <a:pt x="784860" y="1088390"/>
                </a:lnTo>
                <a:lnTo>
                  <a:pt x="765429" y="1050290"/>
                </a:lnTo>
                <a:lnTo>
                  <a:pt x="755142" y="1012190"/>
                </a:lnTo>
                <a:lnTo>
                  <a:pt x="741553" y="944880"/>
                </a:lnTo>
                <a:lnTo>
                  <a:pt x="735711" y="905510"/>
                </a:lnTo>
                <a:lnTo>
                  <a:pt x="730885" y="864870"/>
                </a:lnTo>
                <a:lnTo>
                  <a:pt x="726567" y="797560"/>
                </a:lnTo>
                <a:lnTo>
                  <a:pt x="726249" y="779780"/>
                </a:lnTo>
                <a:lnTo>
                  <a:pt x="726274" y="749300"/>
                </a:lnTo>
                <a:lnTo>
                  <a:pt x="728091" y="706120"/>
                </a:lnTo>
                <a:lnTo>
                  <a:pt x="732536" y="660400"/>
                </a:lnTo>
                <a:lnTo>
                  <a:pt x="740029" y="615950"/>
                </a:lnTo>
                <a:lnTo>
                  <a:pt x="750697" y="572770"/>
                </a:lnTo>
                <a:lnTo>
                  <a:pt x="764921" y="532130"/>
                </a:lnTo>
                <a:lnTo>
                  <a:pt x="782955" y="494030"/>
                </a:lnTo>
                <a:lnTo>
                  <a:pt x="805053" y="458470"/>
                </a:lnTo>
                <a:lnTo>
                  <a:pt x="832104" y="426720"/>
                </a:lnTo>
                <a:lnTo>
                  <a:pt x="862838" y="396240"/>
                </a:lnTo>
                <a:lnTo>
                  <a:pt x="892175" y="365760"/>
                </a:lnTo>
                <a:lnTo>
                  <a:pt x="920877" y="336550"/>
                </a:lnTo>
                <a:lnTo>
                  <a:pt x="950214" y="307340"/>
                </a:lnTo>
                <a:lnTo>
                  <a:pt x="965581" y="294640"/>
                </a:lnTo>
                <a:lnTo>
                  <a:pt x="981202" y="280670"/>
                </a:lnTo>
                <a:lnTo>
                  <a:pt x="1014984" y="255270"/>
                </a:lnTo>
                <a:lnTo>
                  <a:pt x="1052322" y="229870"/>
                </a:lnTo>
                <a:lnTo>
                  <a:pt x="1094994" y="207010"/>
                </a:lnTo>
                <a:lnTo>
                  <a:pt x="1143762" y="184150"/>
                </a:lnTo>
                <a:lnTo>
                  <a:pt x="1199769" y="163830"/>
                </a:lnTo>
                <a:lnTo>
                  <a:pt x="1247521" y="148590"/>
                </a:lnTo>
                <a:lnTo>
                  <a:pt x="1264412" y="144780"/>
                </a:lnTo>
                <a:lnTo>
                  <a:pt x="1282065" y="139700"/>
                </a:lnTo>
                <a:lnTo>
                  <a:pt x="1300353" y="135890"/>
                </a:lnTo>
                <a:lnTo>
                  <a:pt x="1319022" y="130810"/>
                </a:lnTo>
                <a:lnTo>
                  <a:pt x="1338580" y="127000"/>
                </a:lnTo>
                <a:lnTo>
                  <a:pt x="1358646" y="121920"/>
                </a:lnTo>
                <a:lnTo>
                  <a:pt x="1423162" y="110490"/>
                </a:lnTo>
                <a:lnTo>
                  <a:pt x="1469771" y="102870"/>
                </a:lnTo>
                <a:lnTo>
                  <a:pt x="1494155" y="100330"/>
                </a:lnTo>
                <a:lnTo>
                  <a:pt x="1545463" y="92710"/>
                </a:lnTo>
                <a:lnTo>
                  <a:pt x="1599819" y="87630"/>
                </a:lnTo>
                <a:lnTo>
                  <a:pt x="1628140" y="83820"/>
                </a:lnTo>
                <a:lnTo>
                  <a:pt x="1718818" y="76200"/>
                </a:lnTo>
                <a:lnTo>
                  <a:pt x="1750822" y="74930"/>
                </a:lnTo>
                <a:lnTo>
                  <a:pt x="1819021" y="69850"/>
                </a:lnTo>
                <a:lnTo>
                  <a:pt x="1855724" y="68580"/>
                </a:lnTo>
                <a:lnTo>
                  <a:pt x="1893824" y="66040"/>
                </a:lnTo>
                <a:lnTo>
                  <a:pt x="1974723" y="63500"/>
                </a:lnTo>
                <a:lnTo>
                  <a:pt x="2061210" y="59690"/>
                </a:lnTo>
                <a:lnTo>
                  <a:pt x="2249297" y="54610"/>
                </a:lnTo>
                <a:lnTo>
                  <a:pt x="2562479" y="50800"/>
                </a:lnTo>
                <a:lnTo>
                  <a:pt x="2902712" y="50800"/>
                </a:lnTo>
                <a:lnTo>
                  <a:pt x="3734562" y="64770"/>
                </a:lnTo>
                <a:lnTo>
                  <a:pt x="3966337" y="72390"/>
                </a:lnTo>
                <a:lnTo>
                  <a:pt x="4296029" y="87630"/>
                </a:lnTo>
                <a:lnTo>
                  <a:pt x="4683506" y="113030"/>
                </a:lnTo>
                <a:lnTo>
                  <a:pt x="4846955" y="128270"/>
                </a:lnTo>
                <a:lnTo>
                  <a:pt x="4884166" y="133350"/>
                </a:lnTo>
                <a:lnTo>
                  <a:pt x="4953381" y="140970"/>
                </a:lnTo>
                <a:lnTo>
                  <a:pt x="4985512" y="146050"/>
                </a:lnTo>
                <a:lnTo>
                  <a:pt x="5016119" y="149860"/>
                </a:lnTo>
                <a:lnTo>
                  <a:pt x="5045964" y="154940"/>
                </a:lnTo>
                <a:lnTo>
                  <a:pt x="5129784" y="170180"/>
                </a:lnTo>
                <a:lnTo>
                  <a:pt x="5156200" y="176530"/>
                </a:lnTo>
                <a:lnTo>
                  <a:pt x="5181600" y="181610"/>
                </a:lnTo>
                <a:lnTo>
                  <a:pt x="5206111" y="187960"/>
                </a:lnTo>
                <a:lnTo>
                  <a:pt x="5252847" y="200660"/>
                </a:lnTo>
                <a:lnTo>
                  <a:pt x="5275072" y="207010"/>
                </a:lnTo>
                <a:lnTo>
                  <a:pt x="5296408" y="214630"/>
                </a:lnTo>
                <a:lnTo>
                  <a:pt x="5316982" y="220980"/>
                </a:lnTo>
                <a:lnTo>
                  <a:pt x="5336794" y="228600"/>
                </a:lnTo>
                <a:lnTo>
                  <a:pt x="5356098" y="234950"/>
                </a:lnTo>
                <a:lnTo>
                  <a:pt x="5374640" y="242570"/>
                </a:lnTo>
                <a:lnTo>
                  <a:pt x="5409565" y="257810"/>
                </a:lnTo>
                <a:lnTo>
                  <a:pt x="5457063" y="280670"/>
                </a:lnTo>
                <a:lnTo>
                  <a:pt x="5471541" y="289560"/>
                </a:lnTo>
                <a:lnTo>
                  <a:pt x="5485638" y="297180"/>
                </a:lnTo>
                <a:lnTo>
                  <a:pt x="5523992" y="321310"/>
                </a:lnTo>
                <a:lnTo>
                  <a:pt x="5568442" y="355600"/>
                </a:lnTo>
                <a:lnTo>
                  <a:pt x="5605653" y="389890"/>
                </a:lnTo>
                <a:lnTo>
                  <a:pt x="5636514" y="424180"/>
                </a:lnTo>
                <a:lnTo>
                  <a:pt x="5662549" y="459740"/>
                </a:lnTo>
                <a:lnTo>
                  <a:pt x="5684393" y="494030"/>
                </a:lnTo>
                <a:lnTo>
                  <a:pt x="5694172" y="510540"/>
                </a:lnTo>
                <a:lnTo>
                  <a:pt x="5711825" y="544830"/>
                </a:lnTo>
                <a:lnTo>
                  <a:pt x="5727954" y="577850"/>
                </a:lnTo>
                <a:lnTo>
                  <a:pt x="5743448" y="608330"/>
                </a:lnTo>
                <a:lnTo>
                  <a:pt x="5751449" y="623570"/>
                </a:lnTo>
                <a:lnTo>
                  <a:pt x="5758942" y="637540"/>
                </a:lnTo>
                <a:lnTo>
                  <a:pt x="5765038" y="648970"/>
                </a:lnTo>
                <a:lnTo>
                  <a:pt x="5776595" y="690880"/>
                </a:lnTo>
                <a:lnTo>
                  <a:pt x="5776849" y="699770"/>
                </a:lnTo>
                <a:lnTo>
                  <a:pt x="5775833" y="709930"/>
                </a:lnTo>
                <a:lnTo>
                  <a:pt x="5761609" y="749300"/>
                </a:lnTo>
                <a:lnTo>
                  <a:pt x="5740273" y="779780"/>
                </a:lnTo>
                <a:lnTo>
                  <a:pt x="5731256" y="791210"/>
                </a:lnTo>
                <a:lnTo>
                  <a:pt x="5698871" y="821690"/>
                </a:lnTo>
                <a:lnTo>
                  <a:pt x="5659882" y="852170"/>
                </a:lnTo>
                <a:lnTo>
                  <a:pt x="5615432" y="882650"/>
                </a:lnTo>
                <a:lnTo>
                  <a:pt x="5550281" y="923290"/>
                </a:lnTo>
                <a:lnTo>
                  <a:pt x="5481193" y="963930"/>
                </a:lnTo>
                <a:lnTo>
                  <a:pt x="5506847" y="1008380"/>
                </a:lnTo>
                <a:lnTo>
                  <a:pt x="5576062" y="967740"/>
                </a:lnTo>
                <a:lnTo>
                  <a:pt x="5609844" y="946150"/>
                </a:lnTo>
                <a:lnTo>
                  <a:pt x="5642737" y="925830"/>
                </a:lnTo>
                <a:lnTo>
                  <a:pt x="5674106" y="904240"/>
                </a:lnTo>
                <a:lnTo>
                  <a:pt x="5689346" y="894080"/>
                </a:lnTo>
                <a:lnTo>
                  <a:pt x="5703951" y="882650"/>
                </a:lnTo>
                <a:lnTo>
                  <a:pt x="5744337" y="849630"/>
                </a:lnTo>
                <a:lnTo>
                  <a:pt x="5767832" y="825500"/>
                </a:lnTo>
                <a:lnTo>
                  <a:pt x="5778500" y="814070"/>
                </a:lnTo>
                <a:lnTo>
                  <a:pt x="5805170" y="775970"/>
                </a:lnTo>
                <a:lnTo>
                  <a:pt x="5822315" y="735330"/>
                </a:lnTo>
                <a:lnTo>
                  <a:pt x="5827268" y="706120"/>
                </a:lnTo>
                <a:lnTo>
                  <a:pt x="5827395" y="690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79551" y="879723"/>
            <a:ext cx="8652510" cy="60147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13715" indent="-46355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513715" algn="l"/>
                <a:tab pos="514350" algn="l"/>
              </a:tabLst>
            </a:pPr>
            <a:r>
              <a:rPr sz="2800" dirty="0">
                <a:latin typeface="Arial"/>
                <a:cs typeface="Arial"/>
              </a:rPr>
              <a:t>Thay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đổi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Info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(dữ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liệu)</a:t>
            </a:r>
            <a:endParaRPr sz="2800" dirty="0">
              <a:latin typeface="Arial"/>
              <a:cs typeface="Arial"/>
            </a:endParaRPr>
          </a:p>
          <a:p>
            <a:pPr marL="1074420" marR="560705" lvl="1" indent="-447040">
              <a:lnSpc>
                <a:spcPts val="3030"/>
              </a:lnSpc>
              <a:spcBef>
                <a:spcPts val="710"/>
              </a:spcBef>
              <a:buFont typeface="Wingdings"/>
              <a:buChar char=""/>
              <a:tabLst>
                <a:tab pos="1074420" algn="l"/>
                <a:tab pos="1075055" algn="l"/>
              </a:tabLst>
            </a:pPr>
            <a:r>
              <a:rPr sz="2800" dirty="0">
                <a:latin typeface="Arial"/>
                <a:cs typeface="Arial"/>
              </a:rPr>
              <a:t>Ưu: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Cài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đặt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đơn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giản,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tương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tự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như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sắp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xếp </a:t>
            </a:r>
            <a:r>
              <a:rPr sz="2800" spc="-20" dirty="0">
                <a:latin typeface="Arial"/>
                <a:cs typeface="Arial"/>
              </a:rPr>
              <a:t>mảng</a:t>
            </a:r>
            <a:endParaRPr sz="2800" dirty="0">
              <a:latin typeface="Arial"/>
              <a:cs typeface="Arial"/>
            </a:endParaRPr>
          </a:p>
          <a:p>
            <a:pPr marL="1074420" lvl="1" indent="-44704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1074420" algn="l"/>
                <a:tab pos="1075055" algn="l"/>
              </a:tabLst>
            </a:pPr>
            <a:r>
              <a:rPr sz="2800" spc="-10" dirty="0">
                <a:latin typeface="Arial"/>
                <a:cs typeface="Arial"/>
              </a:rPr>
              <a:t>Nhược:</a:t>
            </a:r>
            <a:endParaRPr sz="2800" dirty="0">
              <a:latin typeface="Arial"/>
              <a:cs typeface="Arial"/>
            </a:endParaRPr>
          </a:p>
          <a:p>
            <a:pPr marL="1537970" marR="395605" lvl="2" indent="-349885">
              <a:lnSpc>
                <a:spcPct val="90000"/>
              </a:lnSpc>
              <a:spcBef>
                <a:spcPts val="595"/>
              </a:spcBef>
              <a:buFont typeface="Wingdings"/>
              <a:buChar char=""/>
              <a:tabLst>
                <a:tab pos="1537970" algn="l"/>
                <a:tab pos="1538605" algn="l"/>
              </a:tabLst>
            </a:pPr>
            <a:r>
              <a:rPr sz="2400" dirty="0">
                <a:latin typeface="Arial"/>
                <a:cs typeface="Arial"/>
              </a:rPr>
              <a:t>Đòi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hỏi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thêm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vùng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nhớ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khi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hoán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vị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nội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dung của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2 </a:t>
            </a:r>
            <a:r>
              <a:rPr sz="2400" dirty="0">
                <a:latin typeface="Arial"/>
                <a:cs typeface="Arial"/>
              </a:rPr>
              <a:t>phần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tử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-&gt;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chỉ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phù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hợp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với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những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xâu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có</a:t>
            </a:r>
            <a:r>
              <a:rPr sz="2400" spc="-20" dirty="0">
                <a:latin typeface="Arial"/>
                <a:cs typeface="Arial"/>
              </a:rPr>
              <a:t> kích </a:t>
            </a:r>
            <a:r>
              <a:rPr sz="2400" dirty="0">
                <a:latin typeface="Arial"/>
                <a:cs typeface="Arial"/>
              </a:rPr>
              <a:t>thước Info </a:t>
            </a:r>
            <a:r>
              <a:rPr sz="2400" spc="-25" dirty="0">
                <a:latin typeface="Arial"/>
                <a:cs typeface="Arial"/>
              </a:rPr>
              <a:t>nhỏ</a:t>
            </a:r>
            <a:endParaRPr sz="2400" dirty="0">
              <a:latin typeface="Arial"/>
              <a:cs typeface="Arial"/>
            </a:endParaRPr>
          </a:p>
          <a:p>
            <a:pPr marL="1537970" marR="605790" lvl="2" indent="-349885">
              <a:lnSpc>
                <a:spcPts val="2590"/>
              </a:lnSpc>
              <a:spcBef>
                <a:spcPts val="615"/>
              </a:spcBef>
              <a:buFont typeface="Wingdings"/>
              <a:buChar char=""/>
              <a:tabLst>
                <a:tab pos="1537970" algn="l"/>
                <a:tab pos="1538605" algn="l"/>
              </a:tabLst>
            </a:pPr>
            <a:r>
              <a:rPr sz="2400" dirty="0">
                <a:latin typeface="Arial"/>
                <a:cs typeface="Arial"/>
              </a:rPr>
              <a:t>Khi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kích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thước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(dữ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liệu)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lớn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chi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phí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việc </a:t>
            </a:r>
            <a:r>
              <a:rPr sz="2400" dirty="0">
                <a:latin typeface="Arial"/>
                <a:cs typeface="Arial"/>
              </a:rPr>
              <a:t>hoán vị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thành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phần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lớn</a:t>
            </a:r>
            <a:endParaRPr sz="2400" dirty="0">
              <a:latin typeface="Arial"/>
              <a:cs typeface="Arial"/>
            </a:endParaRPr>
          </a:p>
          <a:p>
            <a:pPr marL="1537970" indent="-349885">
              <a:lnSpc>
                <a:spcPct val="100000"/>
              </a:lnSpc>
              <a:spcBef>
                <a:spcPts val="250"/>
              </a:spcBef>
              <a:buFont typeface="Wingdings"/>
              <a:buChar char=""/>
              <a:tabLst>
                <a:tab pos="1538605" algn="l"/>
              </a:tabLst>
            </a:pPr>
            <a:r>
              <a:rPr sz="2400" dirty="0">
                <a:latin typeface="Arial"/>
                <a:cs typeface="Arial"/>
              </a:rPr>
              <a:t>Làm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tác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sắp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xếp </a:t>
            </a:r>
            <a:r>
              <a:rPr sz="2400" spc="-20" dirty="0">
                <a:latin typeface="Arial"/>
                <a:cs typeface="Arial"/>
              </a:rPr>
              <a:t>chậm</a:t>
            </a:r>
            <a:endParaRPr sz="2400" dirty="0">
              <a:latin typeface="Arial"/>
              <a:cs typeface="Arial"/>
            </a:endParaRPr>
          </a:p>
          <a:p>
            <a:pPr marL="513715" indent="-463550">
              <a:lnSpc>
                <a:spcPct val="100000"/>
              </a:lnSpc>
              <a:spcBef>
                <a:spcPts val="325"/>
              </a:spcBef>
              <a:buFont typeface="Wingdings"/>
              <a:buChar char=""/>
              <a:tabLst>
                <a:tab pos="513715" algn="l"/>
                <a:tab pos="514350" algn="l"/>
              </a:tabLst>
            </a:pPr>
            <a:r>
              <a:rPr sz="2800" dirty="0">
                <a:latin typeface="Arial"/>
                <a:cs typeface="Arial"/>
              </a:rPr>
              <a:t>Thay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đổi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pNext</a:t>
            </a:r>
            <a:endParaRPr sz="2800" dirty="0">
              <a:latin typeface="Arial"/>
              <a:cs typeface="Arial"/>
            </a:endParaRPr>
          </a:p>
          <a:p>
            <a:pPr marL="1074420" lvl="1" indent="-44704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1074420" algn="l"/>
                <a:tab pos="1075055" algn="l"/>
              </a:tabLst>
            </a:pPr>
            <a:r>
              <a:rPr sz="2800" spc="-25" dirty="0">
                <a:latin typeface="Arial"/>
                <a:cs typeface="Arial"/>
              </a:rPr>
              <a:t>Ưu:</a:t>
            </a:r>
            <a:endParaRPr sz="2800" dirty="0">
              <a:latin typeface="Arial"/>
              <a:cs typeface="Arial"/>
            </a:endParaRPr>
          </a:p>
          <a:p>
            <a:pPr marL="1537970" marR="68580" lvl="2" indent="-349885">
              <a:lnSpc>
                <a:spcPct val="90000"/>
              </a:lnSpc>
              <a:spcBef>
                <a:spcPts val="590"/>
              </a:spcBef>
              <a:buFont typeface="Wingdings"/>
              <a:buChar char=""/>
              <a:tabLst>
                <a:tab pos="1537970" algn="l"/>
                <a:tab pos="1538605" algn="l"/>
              </a:tabLst>
            </a:pPr>
            <a:r>
              <a:rPr sz="2400" dirty="0">
                <a:latin typeface="Arial"/>
                <a:cs typeface="Arial"/>
              </a:rPr>
              <a:t>Kích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thước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của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trường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này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không thay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đổi,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đó </a:t>
            </a:r>
            <a:r>
              <a:rPr sz="2400" dirty="0">
                <a:latin typeface="Arial"/>
                <a:cs typeface="Arial"/>
              </a:rPr>
              <a:t>không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 err="1">
                <a:latin typeface="Arial"/>
                <a:cs typeface="Arial"/>
              </a:rPr>
              <a:t>phụ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 err="1" smtClean="0">
                <a:latin typeface="Arial"/>
                <a:cs typeface="Arial"/>
              </a:rPr>
              <a:t>thuộc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sz="2400" dirty="0" err="1" smtClean="0">
                <a:latin typeface="Arial"/>
                <a:cs typeface="Arial"/>
              </a:rPr>
              <a:t>vào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kích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thước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bản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chất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dữ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liệu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sz="2400" dirty="0" err="1" smtClean="0">
                <a:latin typeface="Arial"/>
                <a:cs typeface="Arial"/>
              </a:rPr>
              <a:t>lưu</a:t>
            </a:r>
            <a:r>
              <a:rPr sz="2400" dirty="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tại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mỗi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nút.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920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Ưu,</a:t>
            </a:r>
            <a:r>
              <a:rPr spc="-20" dirty="0"/>
              <a:t> </a:t>
            </a:r>
            <a:r>
              <a:rPr dirty="0"/>
              <a:t>nhược</a:t>
            </a:r>
            <a:r>
              <a:rPr spc="5" dirty="0"/>
              <a:t> </a:t>
            </a:r>
            <a:r>
              <a:rPr dirty="0"/>
              <a:t>điểm</a:t>
            </a:r>
            <a:r>
              <a:rPr spc="-5" dirty="0"/>
              <a:t> </a:t>
            </a:r>
            <a:r>
              <a:rPr dirty="0"/>
              <a:t>của</a:t>
            </a:r>
            <a:r>
              <a:rPr spc="-15" dirty="0"/>
              <a:t> </a:t>
            </a:r>
            <a:r>
              <a:rPr dirty="0"/>
              <a:t>2</a:t>
            </a:r>
            <a:r>
              <a:rPr spc="-20" dirty="0"/>
              <a:t> </a:t>
            </a:r>
            <a:r>
              <a:rPr dirty="0"/>
              <a:t>cách</a:t>
            </a:r>
            <a:r>
              <a:rPr spc="-15" dirty="0"/>
              <a:t> </a:t>
            </a:r>
            <a:r>
              <a:rPr dirty="0"/>
              <a:t>tiếp</a:t>
            </a:r>
            <a:r>
              <a:rPr spc="-5" dirty="0"/>
              <a:t> </a:t>
            </a:r>
            <a:r>
              <a:rPr spc="-25" dirty="0"/>
              <a:t>cận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114045"/>
            <a:ext cx="85940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Dùng</a:t>
            </a:r>
            <a:r>
              <a:rPr sz="3200" spc="-60" dirty="0"/>
              <a:t> </a:t>
            </a:r>
            <a:r>
              <a:rPr sz="3200" dirty="0"/>
              <a:t>thuật</a:t>
            </a:r>
            <a:r>
              <a:rPr sz="3200" spc="-50" dirty="0"/>
              <a:t> </a:t>
            </a:r>
            <a:r>
              <a:rPr sz="3200" dirty="0"/>
              <a:t>toán</a:t>
            </a:r>
            <a:r>
              <a:rPr sz="3200" spc="-40" dirty="0"/>
              <a:t> </a:t>
            </a:r>
            <a:r>
              <a:rPr sz="3200" dirty="0"/>
              <a:t>SX</a:t>
            </a:r>
            <a:r>
              <a:rPr sz="3200" spc="-20" dirty="0"/>
              <a:t> </a:t>
            </a:r>
            <a:r>
              <a:rPr sz="3200" dirty="0"/>
              <a:t>SelectionSort</a:t>
            </a:r>
            <a:r>
              <a:rPr sz="3200" spc="-60" dirty="0"/>
              <a:t> </a:t>
            </a:r>
            <a:r>
              <a:rPr sz="3200" dirty="0"/>
              <a:t>để</a:t>
            </a:r>
            <a:r>
              <a:rPr sz="3200" spc="-25" dirty="0"/>
              <a:t> </a:t>
            </a:r>
            <a:r>
              <a:rPr sz="3200" dirty="0"/>
              <a:t>SX</a:t>
            </a:r>
            <a:r>
              <a:rPr sz="3200" spc="-15" dirty="0"/>
              <a:t> </a:t>
            </a:r>
            <a:r>
              <a:rPr sz="3200" spc="-20" dirty="0"/>
              <a:t>List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999540" y="843520"/>
            <a:ext cx="4306570" cy="37814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dirty="0">
                <a:latin typeface="Times New Roman"/>
                <a:cs typeface="Times New Roman"/>
              </a:rPr>
              <a:t>void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SelectionSort(LIST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&amp;l)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b="1" spc="-5" dirty="0">
                <a:latin typeface="Times New Roman"/>
                <a:cs typeface="Times New Roman"/>
              </a:rPr>
              <a:t>{</a:t>
            </a:r>
            <a:endParaRPr sz="2800">
              <a:latin typeface="Times New Roman"/>
              <a:cs typeface="Times New Roman"/>
            </a:endParaRPr>
          </a:p>
          <a:p>
            <a:pPr marL="367665" marR="1234440">
              <a:lnSpc>
                <a:spcPct val="110000"/>
              </a:lnSpc>
            </a:pPr>
            <a:r>
              <a:rPr sz="2800" b="1" dirty="0">
                <a:latin typeface="Times New Roman"/>
                <a:cs typeface="Times New Roman"/>
              </a:rPr>
              <a:t>Node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*p,*q,*min; p=l.pHead; while(p!=l.pTail)</a:t>
            </a:r>
            <a:endParaRPr sz="2800">
              <a:latin typeface="Times New Roman"/>
              <a:cs typeface="Times New Roman"/>
            </a:endParaRPr>
          </a:p>
          <a:p>
            <a:pPr marL="279400">
              <a:lnSpc>
                <a:spcPct val="100000"/>
              </a:lnSpc>
              <a:spcBef>
                <a:spcPts val="340"/>
              </a:spcBef>
            </a:pPr>
            <a:r>
              <a:rPr sz="2800" b="1" spc="-5" dirty="0">
                <a:latin typeface="Times New Roman"/>
                <a:cs typeface="Times New Roman"/>
              </a:rPr>
              <a:t>{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35"/>
              </a:spcBef>
            </a:pPr>
            <a:r>
              <a:rPr sz="2800" b="1" spc="-10" dirty="0">
                <a:latin typeface="Times New Roman"/>
                <a:cs typeface="Times New Roman"/>
              </a:rPr>
              <a:t>min=p;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335"/>
              </a:spcBef>
            </a:pPr>
            <a:r>
              <a:rPr sz="2800" b="1" spc="-20" dirty="0">
                <a:latin typeface="Times New Roman"/>
                <a:cs typeface="Times New Roman"/>
              </a:rPr>
              <a:t>q=p-</a:t>
            </a:r>
            <a:r>
              <a:rPr sz="2800" b="1" spc="-10" dirty="0">
                <a:latin typeface="Times New Roman"/>
                <a:cs typeface="Times New Roman"/>
              </a:rPr>
              <a:t>&gt;pNext;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63183" y="988046"/>
            <a:ext cx="3702685" cy="4250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10" dirty="0">
                <a:latin typeface="Times New Roman"/>
                <a:cs typeface="Times New Roman"/>
              </a:rPr>
              <a:t>while(q!=NULL)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b="1" spc="-5" dirty="0">
                <a:latin typeface="Times New Roman"/>
                <a:cs typeface="Times New Roman"/>
              </a:rPr>
              <a:t>{</a:t>
            </a:r>
            <a:endParaRPr sz="2800">
              <a:latin typeface="Times New Roman"/>
              <a:cs typeface="Times New Roman"/>
            </a:endParaRPr>
          </a:p>
          <a:p>
            <a:pPr marL="926465" marR="717550" indent="-914400">
              <a:lnSpc>
                <a:spcPct val="110000"/>
              </a:lnSpc>
            </a:pPr>
            <a:r>
              <a:rPr sz="2800" b="1" spc="-10" dirty="0">
                <a:latin typeface="Times New Roman"/>
                <a:cs typeface="Times New Roman"/>
              </a:rPr>
              <a:t>if(q-</a:t>
            </a:r>
            <a:r>
              <a:rPr sz="2800" b="1" spc="-20" dirty="0">
                <a:latin typeface="Times New Roman"/>
                <a:cs typeface="Times New Roman"/>
              </a:rPr>
              <a:t>&gt;Info&lt;p-</a:t>
            </a:r>
            <a:r>
              <a:rPr sz="2800" b="1" spc="-10" dirty="0">
                <a:latin typeface="Times New Roman"/>
                <a:cs typeface="Times New Roman"/>
              </a:rPr>
              <a:t>&gt;Info) min=q;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b="1" spc="-20" dirty="0">
                <a:latin typeface="Times New Roman"/>
                <a:cs typeface="Times New Roman"/>
              </a:rPr>
              <a:t>q=q-</a:t>
            </a:r>
            <a:r>
              <a:rPr sz="2800" b="1" spc="-10" dirty="0">
                <a:latin typeface="Times New Roman"/>
                <a:cs typeface="Times New Roman"/>
              </a:rPr>
              <a:t>&gt;pNext;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b="1" spc="-5" dirty="0">
                <a:latin typeface="Times New Roman"/>
                <a:cs typeface="Times New Roman"/>
              </a:rPr>
              <a:t>}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10000"/>
              </a:lnSpc>
            </a:pPr>
            <a:r>
              <a:rPr sz="2800" b="1" spc="-20" dirty="0">
                <a:latin typeface="Times New Roman"/>
                <a:cs typeface="Times New Roman"/>
              </a:rPr>
              <a:t>HV(min-</a:t>
            </a:r>
            <a:r>
              <a:rPr sz="2800" b="1" spc="-10" dirty="0">
                <a:latin typeface="Times New Roman"/>
                <a:cs typeface="Times New Roman"/>
              </a:rPr>
              <a:t>&gt;Info,p-&gt;Info); </a:t>
            </a:r>
            <a:r>
              <a:rPr sz="2800" b="1" spc="-20" dirty="0">
                <a:latin typeface="Times New Roman"/>
                <a:cs typeface="Times New Roman"/>
              </a:rPr>
              <a:t>p=p-</a:t>
            </a:r>
            <a:r>
              <a:rPr sz="2800" b="1" spc="-10" dirty="0">
                <a:latin typeface="Times New Roman"/>
                <a:cs typeface="Times New Roman"/>
              </a:rPr>
              <a:t>&gt;pNext;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b="1" spc="-5" dirty="0">
                <a:latin typeface="Times New Roman"/>
                <a:cs typeface="Times New Roman"/>
              </a:rPr>
              <a:t>}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03494" y="5256377"/>
            <a:ext cx="165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}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84291" y="836675"/>
            <a:ext cx="0" cy="5760720"/>
          </a:xfrm>
          <a:custGeom>
            <a:avLst/>
            <a:gdLst/>
            <a:ahLst/>
            <a:cxnLst/>
            <a:rect l="l" t="t" r="r" b="b"/>
            <a:pathLst>
              <a:path h="5760720">
                <a:moveTo>
                  <a:pt x="0" y="0"/>
                </a:moveTo>
                <a:lnTo>
                  <a:pt x="0" y="576072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8963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Các</a:t>
            </a:r>
            <a:r>
              <a:rPr spc="-25" dirty="0"/>
              <a:t> </a:t>
            </a:r>
            <a:r>
              <a:rPr dirty="0"/>
              <a:t>thuật</a:t>
            </a:r>
            <a:r>
              <a:rPr spc="-15" dirty="0"/>
              <a:t> </a:t>
            </a:r>
            <a:r>
              <a:rPr dirty="0"/>
              <a:t>toán</a:t>
            </a:r>
            <a:r>
              <a:rPr spc="-10" dirty="0"/>
              <a:t> </a:t>
            </a:r>
            <a:r>
              <a:rPr dirty="0"/>
              <a:t>sắp</a:t>
            </a:r>
            <a:r>
              <a:rPr spc="-15" dirty="0"/>
              <a:t> </a:t>
            </a:r>
            <a:r>
              <a:rPr dirty="0"/>
              <a:t>xếp</a:t>
            </a:r>
            <a:r>
              <a:rPr spc="-15" dirty="0"/>
              <a:t> </a:t>
            </a:r>
            <a:r>
              <a:rPr dirty="0"/>
              <a:t>hiệu</a:t>
            </a:r>
            <a:r>
              <a:rPr spc="-15" dirty="0"/>
              <a:t> </a:t>
            </a:r>
            <a:r>
              <a:rPr dirty="0"/>
              <a:t>quả</a:t>
            </a:r>
            <a:r>
              <a:rPr spc="-10" dirty="0"/>
              <a:t> </a:t>
            </a:r>
            <a:r>
              <a:rPr dirty="0"/>
              <a:t>trên</a:t>
            </a:r>
            <a:r>
              <a:rPr spc="-10" dirty="0"/>
              <a:t> </a:t>
            </a:r>
            <a:r>
              <a:rPr spc="-20" dirty="0"/>
              <a:t>List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99540" y="1102004"/>
            <a:ext cx="8464550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marR="5080" indent="-464184">
              <a:lnSpc>
                <a:spcPct val="120000"/>
              </a:lnSpc>
              <a:spcBef>
                <a:spcPts val="100"/>
              </a:spcBef>
              <a:buFont typeface="Wingdings"/>
              <a:buChar char=""/>
              <a:tabLst>
                <a:tab pos="476250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Các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thuật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toán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sắp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(List)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thay </a:t>
            </a:r>
            <a:r>
              <a:rPr sz="2800" dirty="0">
                <a:latin typeface="Arial"/>
                <a:cs typeface="Arial"/>
              </a:rPr>
              <a:t>đổi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pNext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(thành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liên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kết)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hiệu </a:t>
            </a:r>
            <a:r>
              <a:rPr sz="2800" dirty="0">
                <a:latin typeface="Arial"/>
                <a:cs typeface="Arial"/>
              </a:rPr>
              <a:t>quả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như: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Thuật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toán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sắp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Quick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Sort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2020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Thuật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toán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sắp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Merge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Sort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Thuật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toán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sắp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Radix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Sort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Bài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tập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742" y="914400"/>
            <a:ext cx="8952763" cy="147732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3200" dirty="0" err="1" smtClean="0"/>
              <a:t>Trình</a:t>
            </a:r>
            <a:r>
              <a:rPr lang="en-US" sz="3200" dirty="0" smtClean="0"/>
              <a:t> </a:t>
            </a:r>
            <a:r>
              <a:rPr lang="en-US" sz="3200" dirty="0" err="1" smtClean="0"/>
              <a:t>bày</a:t>
            </a:r>
            <a:r>
              <a:rPr lang="en-US" sz="3200" dirty="0" smtClean="0"/>
              <a:t>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Quick sort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lấy</a:t>
            </a:r>
            <a:r>
              <a:rPr lang="en-US" sz="3200" dirty="0" smtClean="0"/>
              <a:t> </a:t>
            </a:r>
            <a:r>
              <a:rPr lang="en-US" sz="3200" dirty="0" err="1" smtClean="0"/>
              <a:t>ví</a:t>
            </a:r>
            <a:r>
              <a:rPr lang="en-US" sz="3200" dirty="0" smtClean="0"/>
              <a:t> </a:t>
            </a:r>
            <a:r>
              <a:rPr lang="en-US" sz="3200" dirty="0" err="1" smtClean="0"/>
              <a:t>dụ</a:t>
            </a:r>
            <a:endParaRPr lang="en-US" sz="3200" dirty="0" smtClean="0"/>
          </a:p>
          <a:p>
            <a:pPr marL="342900" indent="-342900">
              <a:buFontTx/>
              <a:buChar char="-"/>
            </a:pPr>
            <a:r>
              <a:rPr lang="en-US" sz="3200" dirty="0" err="1" smtClean="0"/>
              <a:t>Trình</a:t>
            </a:r>
            <a:r>
              <a:rPr lang="en-US" sz="3200" dirty="0" smtClean="0"/>
              <a:t> </a:t>
            </a:r>
            <a:r>
              <a:rPr lang="en-US" sz="3200" dirty="0" err="1" smtClean="0"/>
              <a:t>bày</a:t>
            </a:r>
            <a:r>
              <a:rPr lang="en-US" sz="3200" dirty="0" smtClean="0"/>
              <a:t>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Merger sort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lấy</a:t>
            </a:r>
            <a:r>
              <a:rPr lang="en-US" sz="3200" dirty="0" smtClean="0"/>
              <a:t> </a:t>
            </a:r>
            <a:r>
              <a:rPr lang="en-US" sz="3200" dirty="0" err="1" smtClean="0"/>
              <a:t>ví</a:t>
            </a:r>
            <a:r>
              <a:rPr lang="en-US" sz="3200" dirty="0" smtClean="0"/>
              <a:t> </a:t>
            </a:r>
            <a:r>
              <a:rPr lang="en-US" sz="3200" dirty="0" err="1" smtClean="0"/>
              <a:t>dụ</a:t>
            </a:r>
            <a:endParaRPr lang="en-US" sz="3200" dirty="0" smtClean="0"/>
          </a:p>
          <a:p>
            <a:pPr marL="342900" indent="-342900">
              <a:buFontTx/>
              <a:buChar char="-"/>
            </a:pPr>
            <a:r>
              <a:rPr lang="en-US" sz="3200" dirty="0" err="1" smtClean="0"/>
              <a:t>Trình</a:t>
            </a:r>
            <a:r>
              <a:rPr lang="en-US" sz="3200" dirty="0" smtClean="0"/>
              <a:t> </a:t>
            </a:r>
            <a:r>
              <a:rPr lang="en-US" sz="3200" dirty="0" err="1" smtClean="0"/>
              <a:t>bày</a:t>
            </a:r>
            <a:r>
              <a:rPr lang="en-US" sz="3200" dirty="0" smtClean="0"/>
              <a:t>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Radix sort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lấy</a:t>
            </a:r>
            <a:r>
              <a:rPr lang="en-US" sz="3200" dirty="0" smtClean="0"/>
              <a:t> </a:t>
            </a:r>
            <a:r>
              <a:rPr lang="en-US" sz="3200" dirty="0" err="1" smtClean="0"/>
              <a:t>ví</a:t>
            </a:r>
            <a:r>
              <a:rPr lang="en-US" sz="3200" dirty="0" smtClean="0"/>
              <a:t> </a:t>
            </a:r>
            <a:r>
              <a:rPr lang="en-US" sz="3200" dirty="0" err="1" smtClean="0"/>
              <a:t>dụ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83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4951" y="755374"/>
            <a:ext cx="8601710" cy="6089488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501015" indent="-463550" algn="just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501650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1061720" marR="656590" indent="-447040" algn="just">
              <a:lnSpc>
                <a:spcPct val="120000"/>
              </a:lnSpc>
              <a:spcBef>
                <a:spcPts val="675"/>
              </a:spcBef>
            </a:pPr>
            <a:r>
              <a:rPr sz="2800" dirty="0">
                <a:latin typeface="Arial"/>
                <a:cs typeface="Arial"/>
              </a:rPr>
              <a:t>Chọn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là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làm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cầm </a:t>
            </a:r>
            <a:r>
              <a:rPr sz="2800" spc="-20" dirty="0">
                <a:latin typeface="Arial"/>
                <a:cs typeface="Arial"/>
              </a:rPr>
              <a:t>canh</a:t>
            </a:r>
            <a:endParaRPr sz="2800" dirty="0">
              <a:latin typeface="Arial"/>
              <a:cs typeface="Arial"/>
            </a:endParaRPr>
          </a:p>
          <a:p>
            <a:pPr marL="615315" algn="just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Loại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khỏi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L</a:t>
            </a:r>
            <a:endParaRPr sz="2800" dirty="0">
              <a:latin typeface="Arial"/>
              <a:cs typeface="Arial"/>
            </a:endParaRPr>
          </a:p>
          <a:p>
            <a:pPr marL="501015" indent="-463550" algn="just">
              <a:lnSpc>
                <a:spcPct val="100000"/>
              </a:lnSpc>
              <a:spcBef>
                <a:spcPts val="1345"/>
              </a:spcBef>
              <a:buFont typeface="Wingdings"/>
              <a:buChar char=""/>
              <a:tabLst>
                <a:tab pos="501650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2800" spc="-25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1061720" marR="241935" indent="-447040" algn="just">
              <a:lnSpc>
                <a:spcPct val="120000"/>
              </a:lnSpc>
              <a:spcBef>
                <a:spcPts val="670"/>
              </a:spcBef>
            </a:pPr>
            <a:r>
              <a:rPr sz="2800" dirty="0">
                <a:latin typeface="Arial"/>
                <a:cs typeface="Arial"/>
              </a:rPr>
              <a:t>Tách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làm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2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1</a:t>
            </a:r>
            <a:r>
              <a:rPr sz="2800" dirty="0">
                <a:latin typeface="Arial"/>
                <a:cs typeface="Arial"/>
              </a:rPr>
              <a:t>(gồm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nhỏ </a:t>
            </a:r>
            <a:r>
              <a:rPr sz="2800" dirty="0">
                <a:latin typeface="Arial"/>
                <a:cs typeface="Arial"/>
              </a:rPr>
              <a:t>hơn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hoặc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x)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</a:t>
            </a:r>
            <a:r>
              <a:rPr sz="2775" spc="337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(gồm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lớn </a:t>
            </a:r>
            <a:r>
              <a:rPr sz="2800" dirty="0">
                <a:latin typeface="Arial"/>
                <a:cs typeface="Arial"/>
              </a:rPr>
              <a:t>hơn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X)</a:t>
            </a:r>
            <a:endParaRPr sz="2800" dirty="0">
              <a:latin typeface="Arial"/>
              <a:cs typeface="Arial"/>
            </a:endParaRPr>
          </a:p>
          <a:p>
            <a:pPr marL="501015" indent="-463550" algn="just">
              <a:lnSpc>
                <a:spcPct val="100000"/>
              </a:lnSpc>
              <a:spcBef>
                <a:spcPts val="1345"/>
              </a:spcBef>
              <a:buFont typeface="Wingdings"/>
              <a:buChar char=""/>
              <a:tabLst>
                <a:tab pos="501650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2800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Nếu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(L</a:t>
            </a:r>
            <a:r>
              <a:rPr sz="2775" baseline="-21021" dirty="0">
                <a:latin typeface="Arial"/>
                <a:cs typeface="Arial"/>
              </a:rPr>
              <a:t>1</a:t>
            </a:r>
            <a:r>
              <a:rPr sz="2775" spc="307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!=NULL)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thì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QuickSort(L</a:t>
            </a:r>
            <a:r>
              <a:rPr sz="2775" spc="-15" baseline="-21021" dirty="0">
                <a:latin typeface="Arial"/>
                <a:cs typeface="Arial"/>
              </a:rPr>
              <a:t>1</a:t>
            </a:r>
            <a:r>
              <a:rPr sz="2800" spc="-10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 marL="501015" indent="-463550" algn="just">
              <a:lnSpc>
                <a:spcPct val="100000"/>
              </a:lnSpc>
              <a:spcBef>
                <a:spcPts val="2085"/>
              </a:spcBef>
              <a:buFont typeface="Wingdings"/>
              <a:buChar char=""/>
              <a:tabLst>
                <a:tab pos="501650" algn="l"/>
              </a:tabLst>
            </a:pPr>
            <a:r>
              <a:rPr sz="4200" u="sng" baseline="148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Bước</a:t>
            </a:r>
            <a:r>
              <a:rPr sz="4200" u="sng" spc="52" baseline="148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200" u="sng" baseline="148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r>
              <a:rPr sz="4200" baseline="14880" dirty="0">
                <a:latin typeface="Arial"/>
                <a:cs typeface="Arial"/>
              </a:rPr>
              <a:t>:</a:t>
            </a:r>
            <a:r>
              <a:rPr sz="4200" spc="67" baseline="14880" dirty="0">
                <a:latin typeface="Arial"/>
                <a:cs typeface="Arial"/>
              </a:rPr>
              <a:t> </a:t>
            </a:r>
            <a:r>
              <a:rPr sz="4200" baseline="14880" dirty="0">
                <a:latin typeface="Arial"/>
                <a:cs typeface="Arial"/>
              </a:rPr>
              <a:t>Nếu</a:t>
            </a:r>
            <a:r>
              <a:rPr sz="4200" spc="89" baseline="14880" dirty="0">
                <a:latin typeface="Arial"/>
                <a:cs typeface="Arial"/>
              </a:rPr>
              <a:t> </a:t>
            </a:r>
            <a:r>
              <a:rPr sz="4200" spc="-22" baseline="14880" dirty="0">
                <a:latin typeface="Arial"/>
                <a:cs typeface="Arial"/>
              </a:rPr>
              <a:t>(L</a:t>
            </a:r>
            <a:r>
              <a:rPr sz="2775" spc="7" baseline="1501" dirty="0">
                <a:latin typeface="Arial"/>
                <a:cs typeface="Arial"/>
              </a:rPr>
              <a:t>2</a:t>
            </a:r>
            <a:r>
              <a:rPr sz="4200" spc="-30" baseline="14880" dirty="0">
                <a:latin typeface="Arial"/>
                <a:cs typeface="Arial"/>
              </a:rPr>
              <a:t>!=N</a:t>
            </a:r>
            <a:r>
              <a:rPr sz="4200" spc="-2497" baseline="14880" dirty="0">
                <a:latin typeface="Arial"/>
                <a:cs typeface="Arial"/>
              </a:rPr>
              <a:t>U</a:t>
            </a:r>
            <a:r>
              <a:rPr sz="1800" b="1" spc="-7" baseline="25462" dirty="0">
                <a:latin typeface="Arial"/>
                <a:cs typeface="Arial"/>
              </a:rPr>
              <a:t>41</a:t>
            </a:r>
            <a:r>
              <a:rPr sz="1800" b="1" spc="-37" baseline="25462" dirty="0">
                <a:latin typeface="Arial"/>
                <a:cs typeface="Arial"/>
              </a:rPr>
              <a:t> </a:t>
            </a:r>
            <a:r>
              <a:rPr sz="4200" spc="-30" baseline="14880" dirty="0" smtClean="0">
                <a:latin typeface="Arial"/>
                <a:cs typeface="Arial"/>
              </a:rPr>
              <a:t>L</a:t>
            </a:r>
            <a:r>
              <a:rPr sz="4200" spc="-44" baseline="14880" dirty="0" smtClean="0">
                <a:latin typeface="Arial"/>
                <a:cs typeface="Arial"/>
              </a:rPr>
              <a:t>L</a:t>
            </a:r>
            <a:r>
              <a:rPr lang="en-US" sz="4200" spc="-44" baseline="14880" dirty="0" smtClean="0">
                <a:latin typeface="Arial"/>
                <a:cs typeface="Arial"/>
              </a:rPr>
              <a:t>) </a:t>
            </a:r>
            <a:r>
              <a:rPr lang="en-US" sz="2800" spc="-44" baseline="14880" dirty="0" err="1" smtClean="0">
                <a:latin typeface="Arial"/>
                <a:cs typeface="Arial"/>
              </a:rPr>
              <a:t>thì</a:t>
            </a:r>
            <a:r>
              <a:rPr lang="en-US" sz="2800" spc="-44" dirty="0" smtClean="0">
                <a:latin typeface="Arial"/>
                <a:cs typeface="Arial"/>
              </a:rPr>
              <a:t> </a:t>
            </a:r>
            <a:r>
              <a:rPr lang="en-US" sz="2800" spc="-44" dirty="0" err="1" smtClean="0">
                <a:latin typeface="Arial"/>
                <a:cs typeface="Arial"/>
              </a:rPr>
              <a:t>QuickSort</a:t>
            </a:r>
            <a:r>
              <a:rPr lang="en-US" sz="2800" spc="-44" dirty="0" smtClean="0">
                <a:latin typeface="Arial"/>
                <a:cs typeface="Arial"/>
              </a:rPr>
              <a:t> (L2)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6630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Thuật</a:t>
            </a:r>
            <a:r>
              <a:rPr spc="-10" dirty="0"/>
              <a:t> </a:t>
            </a:r>
            <a:r>
              <a:rPr dirty="0"/>
              <a:t>toán</a:t>
            </a:r>
            <a:r>
              <a:rPr spc="-10" dirty="0"/>
              <a:t> </a:t>
            </a:r>
            <a:r>
              <a:rPr dirty="0"/>
              <a:t>sắp</a:t>
            </a:r>
            <a:r>
              <a:rPr spc="-15" dirty="0"/>
              <a:t> </a:t>
            </a:r>
            <a:r>
              <a:rPr dirty="0"/>
              <a:t>xếp</a:t>
            </a:r>
            <a:r>
              <a:rPr spc="-15" dirty="0"/>
              <a:t> </a:t>
            </a:r>
            <a:r>
              <a:rPr dirty="0"/>
              <a:t>Quick</a:t>
            </a:r>
            <a:r>
              <a:rPr spc="-10" dirty="0"/>
              <a:t> </a:t>
            </a:r>
            <a:r>
              <a:rPr spc="-20" dirty="0"/>
              <a:t>Sort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họa</a:t>
            </a:r>
            <a:r>
              <a:rPr spc="-5" dirty="0"/>
              <a:t> </a:t>
            </a:r>
            <a:r>
              <a:rPr dirty="0"/>
              <a:t>thuật</a:t>
            </a:r>
            <a:r>
              <a:rPr spc="5" dirty="0"/>
              <a:t> </a:t>
            </a:r>
            <a:r>
              <a:rPr spc="-20" dirty="0"/>
              <a:t>toán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348549" y="1775205"/>
            <a:ext cx="7341870" cy="1008380"/>
            <a:chOff x="1348549" y="1775205"/>
            <a:chExt cx="7341870" cy="100838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311" y="2318004"/>
              <a:ext cx="402336" cy="3718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53311" y="2318004"/>
              <a:ext cx="402590" cy="372110"/>
            </a:xfrm>
            <a:custGeom>
              <a:avLst/>
              <a:gdLst/>
              <a:ahLst/>
              <a:cxnLst/>
              <a:rect l="l" t="t" r="r" b="b"/>
              <a:pathLst>
                <a:path w="402589" h="372110">
                  <a:moveTo>
                    <a:pt x="0" y="185928"/>
                  </a:moveTo>
                  <a:lnTo>
                    <a:pt x="5311" y="143278"/>
                  </a:lnTo>
                  <a:lnTo>
                    <a:pt x="20442" y="104136"/>
                  </a:lnTo>
                  <a:lnTo>
                    <a:pt x="44187" y="69615"/>
                  </a:lnTo>
                  <a:lnTo>
                    <a:pt x="75338" y="40828"/>
                  </a:lnTo>
                  <a:lnTo>
                    <a:pt x="112689" y="18887"/>
                  </a:lnTo>
                  <a:lnTo>
                    <a:pt x="155034" y="4907"/>
                  </a:lnTo>
                  <a:lnTo>
                    <a:pt x="201168" y="0"/>
                  </a:lnTo>
                  <a:lnTo>
                    <a:pt x="247301" y="4907"/>
                  </a:lnTo>
                  <a:lnTo>
                    <a:pt x="289646" y="18887"/>
                  </a:lnTo>
                  <a:lnTo>
                    <a:pt x="326997" y="40828"/>
                  </a:lnTo>
                  <a:lnTo>
                    <a:pt x="358148" y="69615"/>
                  </a:lnTo>
                  <a:lnTo>
                    <a:pt x="381893" y="104136"/>
                  </a:lnTo>
                  <a:lnTo>
                    <a:pt x="397024" y="143278"/>
                  </a:lnTo>
                  <a:lnTo>
                    <a:pt x="402336" y="185928"/>
                  </a:lnTo>
                  <a:lnTo>
                    <a:pt x="397024" y="228577"/>
                  </a:lnTo>
                  <a:lnTo>
                    <a:pt x="381893" y="267719"/>
                  </a:lnTo>
                  <a:lnTo>
                    <a:pt x="358148" y="302240"/>
                  </a:lnTo>
                  <a:lnTo>
                    <a:pt x="326997" y="331027"/>
                  </a:lnTo>
                  <a:lnTo>
                    <a:pt x="289646" y="352968"/>
                  </a:lnTo>
                  <a:lnTo>
                    <a:pt x="247301" y="366948"/>
                  </a:lnTo>
                  <a:lnTo>
                    <a:pt x="201168" y="371856"/>
                  </a:lnTo>
                  <a:lnTo>
                    <a:pt x="155034" y="366948"/>
                  </a:lnTo>
                  <a:lnTo>
                    <a:pt x="112689" y="352968"/>
                  </a:lnTo>
                  <a:lnTo>
                    <a:pt x="75338" y="331027"/>
                  </a:lnTo>
                  <a:lnTo>
                    <a:pt x="44187" y="302240"/>
                  </a:lnTo>
                  <a:lnTo>
                    <a:pt x="20442" y="267719"/>
                  </a:lnTo>
                  <a:lnTo>
                    <a:pt x="5311" y="228577"/>
                  </a:lnTo>
                  <a:lnTo>
                    <a:pt x="0" y="1859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65909" y="2447543"/>
              <a:ext cx="469900" cy="114300"/>
            </a:xfrm>
            <a:custGeom>
              <a:avLst/>
              <a:gdLst/>
              <a:ahLst/>
              <a:cxnLst/>
              <a:rect l="l" t="t" r="r" b="b"/>
              <a:pathLst>
                <a:path w="469900" h="114300">
                  <a:moveTo>
                    <a:pt x="393191" y="57150"/>
                  </a:moveTo>
                  <a:lnTo>
                    <a:pt x="355091" y="114300"/>
                  </a:lnTo>
                  <a:lnTo>
                    <a:pt x="431291" y="76200"/>
                  </a:lnTo>
                  <a:lnTo>
                    <a:pt x="393191" y="76200"/>
                  </a:lnTo>
                  <a:lnTo>
                    <a:pt x="393191" y="57150"/>
                  </a:lnTo>
                  <a:close/>
                </a:path>
                <a:path w="469900" h="114300">
                  <a:moveTo>
                    <a:pt x="38049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0491" y="76200"/>
                  </a:lnTo>
                  <a:lnTo>
                    <a:pt x="393191" y="57150"/>
                  </a:lnTo>
                  <a:lnTo>
                    <a:pt x="380491" y="38100"/>
                  </a:lnTo>
                  <a:close/>
                </a:path>
                <a:path w="469900" h="114300">
                  <a:moveTo>
                    <a:pt x="431291" y="38100"/>
                  </a:moveTo>
                  <a:lnTo>
                    <a:pt x="393191" y="38100"/>
                  </a:lnTo>
                  <a:lnTo>
                    <a:pt x="393191" y="76200"/>
                  </a:lnTo>
                  <a:lnTo>
                    <a:pt x="431291" y="76200"/>
                  </a:lnTo>
                  <a:lnTo>
                    <a:pt x="469391" y="57150"/>
                  </a:lnTo>
                  <a:lnTo>
                    <a:pt x="431291" y="38100"/>
                  </a:lnTo>
                  <a:close/>
                </a:path>
                <a:path w="469900" h="114300">
                  <a:moveTo>
                    <a:pt x="355091" y="0"/>
                  </a:moveTo>
                  <a:lnTo>
                    <a:pt x="393191" y="57150"/>
                  </a:lnTo>
                  <a:lnTo>
                    <a:pt x="393191" y="38100"/>
                  </a:lnTo>
                  <a:lnTo>
                    <a:pt x="431291" y="38100"/>
                  </a:lnTo>
                  <a:lnTo>
                    <a:pt x="3550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1947" y="2235707"/>
              <a:ext cx="169163" cy="5379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31947" y="2235707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4" h="538480">
                  <a:moveTo>
                    <a:pt x="0" y="537972"/>
                  </a:moveTo>
                  <a:lnTo>
                    <a:pt x="169163" y="537972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3203" y="2235707"/>
              <a:ext cx="615695" cy="5425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13203" y="2235707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5" y="542544"/>
                  </a:lnTo>
                  <a:lnTo>
                    <a:pt x="615695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7052" y="2359151"/>
              <a:ext cx="268224" cy="2895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417052" y="2359151"/>
              <a:ext cx="268605" cy="289560"/>
            </a:xfrm>
            <a:custGeom>
              <a:avLst/>
              <a:gdLst/>
              <a:ahLst/>
              <a:cxnLst/>
              <a:rect l="l" t="t" r="r" b="b"/>
              <a:pathLst>
                <a:path w="268604" h="289560">
                  <a:moveTo>
                    <a:pt x="0" y="289560"/>
                  </a:moveTo>
                  <a:lnTo>
                    <a:pt x="268224" y="289560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95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3167" y="2235707"/>
              <a:ext cx="169163" cy="5379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773167" y="2235707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80">
                  <a:moveTo>
                    <a:pt x="0" y="537972"/>
                  </a:moveTo>
                  <a:lnTo>
                    <a:pt x="169163" y="537972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2044" y="2235707"/>
              <a:ext cx="615696" cy="5425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162044" y="2235707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9111" y="2235707"/>
              <a:ext cx="166115" cy="5379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49111" y="2235707"/>
              <a:ext cx="166370" cy="538480"/>
            </a:xfrm>
            <a:custGeom>
              <a:avLst/>
              <a:gdLst/>
              <a:ahLst/>
              <a:cxnLst/>
              <a:rect l="l" t="t" r="r" b="b"/>
              <a:pathLst>
                <a:path w="166370" h="538480">
                  <a:moveTo>
                    <a:pt x="0" y="537972"/>
                  </a:moveTo>
                  <a:lnTo>
                    <a:pt x="166115" y="537972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39511" y="2235707"/>
              <a:ext cx="614172" cy="5425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39511" y="2235707"/>
              <a:ext cx="614680" cy="542925"/>
            </a:xfrm>
            <a:custGeom>
              <a:avLst/>
              <a:gdLst/>
              <a:ahLst/>
              <a:cxnLst/>
              <a:rect l="l" t="t" r="r" b="b"/>
              <a:pathLst>
                <a:path w="614679" h="542925">
                  <a:moveTo>
                    <a:pt x="0" y="542544"/>
                  </a:moveTo>
                  <a:lnTo>
                    <a:pt x="614172" y="542544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02123" y="2447543"/>
              <a:ext cx="435609" cy="114300"/>
            </a:xfrm>
            <a:custGeom>
              <a:avLst/>
              <a:gdLst/>
              <a:ahLst/>
              <a:cxnLst/>
              <a:rect l="l" t="t" r="r" b="b"/>
              <a:pathLst>
                <a:path w="435610" h="114300">
                  <a:moveTo>
                    <a:pt x="57150" y="0"/>
                  </a:move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4482" y="79420"/>
                  </a:lnTo>
                  <a:lnTo>
                    <a:pt x="16716" y="97583"/>
                  </a:lnTo>
                  <a:lnTo>
                    <a:pt x="34879" y="109817"/>
                  </a:lnTo>
                  <a:lnTo>
                    <a:pt x="57150" y="114300"/>
                  </a:lnTo>
                  <a:lnTo>
                    <a:pt x="79420" y="109817"/>
                  </a:lnTo>
                  <a:lnTo>
                    <a:pt x="97583" y="97583"/>
                  </a:lnTo>
                  <a:lnTo>
                    <a:pt x="109817" y="79420"/>
                  </a:lnTo>
                  <a:lnTo>
                    <a:pt x="110465" y="76200"/>
                  </a:lnTo>
                  <a:lnTo>
                    <a:pt x="57150" y="76200"/>
                  </a:lnTo>
                  <a:lnTo>
                    <a:pt x="57150" y="38100"/>
                  </a:lnTo>
                  <a:lnTo>
                    <a:pt x="110465" y="38100"/>
                  </a:lnTo>
                  <a:lnTo>
                    <a:pt x="109817" y="34879"/>
                  </a:lnTo>
                  <a:lnTo>
                    <a:pt x="97583" y="16716"/>
                  </a:lnTo>
                  <a:lnTo>
                    <a:pt x="79420" y="4482"/>
                  </a:lnTo>
                  <a:lnTo>
                    <a:pt x="57150" y="0"/>
                  </a:lnTo>
                  <a:close/>
                </a:path>
                <a:path w="435610" h="114300">
                  <a:moveTo>
                    <a:pt x="358901" y="57150"/>
                  </a:moveTo>
                  <a:lnTo>
                    <a:pt x="320801" y="114300"/>
                  </a:lnTo>
                  <a:lnTo>
                    <a:pt x="397001" y="76200"/>
                  </a:lnTo>
                  <a:lnTo>
                    <a:pt x="358901" y="76200"/>
                  </a:lnTo>
                  <a:lnTo>
                    <a:pt x="358901" y="57150"/>
                  </a:lnTo>
                  <a:close/>
                </a:path>
                <a:path w="435610" h="114300">
                  <a:moveTo>
                    <a:pt x="110465" y="38100"/>
                  </a:moveTo>
                  <a:lnTo>
                    <a:pt x="57150" y="38100"/>
                  </a:lnTo>
                  <a:lnTo>
                    <a:pt x="57150" y="76200"/>
                  </a:lnTo>
                  <a:lnTo>
                    <a:pt x="110465" y="76200"/>
                  </a:lnTo>
                  <a:lnTo>
                    <a:pt x="114300" y="57150"/>
                  </a:lnTo>
                  <a:lnTo>
                    <a:pt x="110465" y="38100"/>
                  </a:lnTo>
                  <a:close/>
                </a:path>
                <a:path w="435610" h="114300">
                  <a:moveTo>
                    <a:pt x="346201" y="38100"/>
                  </a:moveTo>
                  <a:lnTo>
                    <a:pt x="110465" y="38100"/>
                  </a:lnTo>
                  <a:lnTo>
                    <a:pt x="114300" y="57150"/>
                  </a:lnTo>
                  <a:lnTo>
                    <a:pt x="110465" y="76200"/>
                  </a:lnTo>
                  <a:lnTo>
                    <a:pt x="346201" y="76200"/>
                  </a:lnTo>
                  <a:lnTo>
                    <a:pt x="358901" y="57150"/>
                  </a:lnTo>
                  <a:lnTo>
                    <a:pt x="346201" y="38100"/>
                  </a:lnTo>
                  <a:close/>
                </a:path>
                <a:path w="435610" h="114300">
                  <a:moveTo>
                    <a:pt x="397001" y="38100"/>
                  </a:moveTo>
                  <a:lnTo>
                    <a:pt x="358901" y="38100"/>
                  </a:lnTo>
                  <a:lnTo>
                    <a:pt x="358901" y="76200"/>
                  </a:lnTo>
                  <a:lnTo>
                    <a:pt x="397001" y="76200"/>
                  </a:lnTo>
                  <a:lnTo>
                    <a:pt x="435101" y="57150"/>
                  </a:lnTo>
                  <a:lnTo>
                    <a:pt x="397001" y="38100"/>
                  </a:lnTo>
                  <a:close/>
                </a:path>
                <a:path w="435610" h="114300">
                  <a:moveTo>
                    <a:pt x="320801" y="0"/>
                  </a:moveTo>
                  <a:lnTo>
                    <a:pt x="358901" y="57150"/>
                  </a:lnTo>
                  <a:lnTo>
                    <a:pt x="358901" y="38100"/>
                  </a:lnTo>
                  <a:lnTo>
                    <a:pt x="397001" y="38100"/>
                  </a:lnTo>
                  <a:lnTo>
                    <a:pt x="320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1340" y="2235707"/>
              <a:ext cx="169164" cy="5379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911340" y="2235707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80">
                  <a:moveTo>
                    <a:pt x="0" y="537972"/>
                  </a:moveTo>
                  <a:lnTo>
                    <a:pt x="169164" y="537972"/>
                  </a:lnTo>
                  <a:lnTo>
                    <a:pt x="169164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0215" y="2235707"/>
              <a:ext cx="618743" cy="5425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300215" y="2235707"/>
              <a:ext cx="619125" cy="542925"/>
            </a:xfrm>
            <a:custGeom>
              <a:avLst/>
              <a:gdLst/>
              <a:ahLst/>
              <a:cxnLst/>
              <a:rect l="l" t="t" r="r" b="b"/>
              <a:pathLst>
                <a:path w="619125" h="542925">
                  <a:moveTo>
                    <a:pt x="0" y="542544"/>
                  </a:moveTo>
                  <a:lnTo>
                    <a:pt x="618743" y="542544"/>
                  </a:lnTo>
                  <a:lnTo>
                    <a:pt x="618743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68923" y="2447543"/>
              <a:ext cx="435609" cy="114300"/>
            </a:xfrm>
            <a:custGeom>
              <a:avLst/>
              <a:gdLst/>
              <a:ahLst/>
              <a:cxnLst/>
              <a:rect l="l" t="t" r="r" b="b"/>
              <a:pathLst>
                <a:path w="435610" h="114300">
                  <a:moveTo>
                    <a:pt x="57150" y="0"/>
                  </a:move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4482" y="79420"/>
                  </a:lnTo>
                  <a:lnTo>
                    <a:pt x="16716" y="97583"/>
                  </a:lnTo>
                  <a:lnTo>
                    <a:pt x="34879" y="109817"/>
                  </a:lnTo>
                  <a:lnTo>
                    <a:pt x="57150" y="114300"/>
                  </a:lnTo>
                  <a:lnTo>
                    <a:pt x="79420" y="109817"/>
                  </a:lnTo>
                  <a:lnTo>
                    <a:pt x="97583" y="97583"/>
                  </a:lnTo>
                  <a:lnTo>
                    <a:pt x="109817" y="79420"/>
                  </a:lnTo>
                  <a:lnTo>
                    <a:pt x="110465" y="76200"/>
                  </a:lnTo>
                  <a:lnTo>
                    <a:pt x="57150" y="76200"/>
                  </a:lnTo>
                  <a:lnTo>
                    <a:pt x="57150" y="38100"/>
                  </a:lnTo>
                  <a:lnTo>
                    <a:pt x="110465" y="38100"/>
                  </a:lnTo>
                  <a:lnTo>
                    <a:pt x="109817" y="34879"/>
                  </a:lnTo>
                  <a:lnTo>
                    <a:pt x="97583" y="16716"/>
                  </a:lnTo>
                  <a:lnTo>
                    <a:pt x="79420" y="4482"/>
                  </a:lnTo>
                  <a:lnTo>
                    <a:pt x="57150" y="0"/>
                  </a:lnTo>
                  <a:close/>
                </a:path>
                <a:path w="435610" h="114300">
                  <a:moveTo>
                    <a:pt x="358901" y="57150"/>
                  </a:moveTo>
                  <a:lnTo>
                    <a:pt x="320801" y="114300"/>
                  </a:lnTo>
                  <a:lnTo>
                    <a:pt x="397001" y="76200"/>
                  </a:lnTo>
                  <a:lnTo>
                    <a:pt x="358901" y="76200"/>
                  </a:lnTo>
                  <a:lnTo>
                    <a:pt x="358901" y="57150"/>
                  </a:lnTo>
                  <a:close/>
                </a:path>
                <a:path w="435610" h="114300">
                  <a:moveTo>
                    <a:pt x="110465" y="38100"/>
                  </a:moveTo>
                  <a:lnTo>
                    <a:pt x="57150" y="38100"/>
                  </a:lnTo>
                  <a:lnTo>
                    <a:pt x="57150" y="76200"/>
                  </a:lnTo>
                  <a:lnTo>
                    <a:pt x="110465" y="76200"/>
                  </a:lnTo>
                  <a:lnTo>
                    <a:pt x="114300" y="57150"/>
                  </a:lnTo>
                  <a:lnTo>
                    <a:pt x="110465" y="38100"/>
                  </a:lnTo>
                  <a:close/>
                </a:path>
                <a:path w="435610" h="114300">
                  <a:moveTo>
                    <a:pt x="346201" y="38100"/>
                  </a:moveTo>
                  <a:lnTo>
                    <a:pt x="110465" y="38100"/>
                  </a:lnTo>
                  <a:lnTo>
                    <a:pt x="114300" y="57150"/>
                  </a:lnTo>
                  <a:lnTo>
                    <a:pt x="110465" y="76200"/>
                  </a:lnTo>
                  <a:lnTo>
                    <a:pt x="346201" y="76200"/>
                  </a:lnTo>
                  <a:lnTo>
                    <a:pt x="358901" y="57150"/>
                  </a:lnTo>
                  <a:lnTo>
                    <a:pt x="346201" y="38100"/>
                  </a:lnTo>
                  <a:close/>
                </a:path>
                <a:path w="435610" h="114300">
                  <a:moveTo>
                    <a:pt x="397001" y="38100"/>
                  </a:moveTo>
                  <a:lnTo>
                    <a:pt x="358901" y="38100"/>
                  </a:lnTo>
                  <a:lnTo>
                    <a:pt x="358901" y="76200"/>
                  </a:lnTo>
                  <a:lnTo>
                    <a:pt x="397001" y="76200"/>
                  </a:lnTo>
                  <a:lnTo>
                    <a:pt x="435101" y="57150"/>
                  </a:lnTo>
                  <a:lnTo>
                    <a:pt x="397001" y="38100"/>
                  </a:lnTo>
                  <a:close/>
                </a:path>
                <a:path w="435610" h="114300">
                  <a:moveTo>
                    <a:pt x="320801" y="0"/>
                  </a:moveTo>
                  <a:lnTo>
                    <a:pt x="358901" y="57150"/>
                  </a:lnTo>
                  <a:lnTo>
                    <a:pt x="358901" y="38100"/>
                  </a:lnTo>
                  <a:lnTo>
                    <a:pt x="397001" y="38100"/>
                  </a:lnTo>
                  <a:lnTo>
                    <a:pt x="320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84235" y="2235707"/>
              <a:ext cx="167640" cy="5379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84235" y="2235707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40" h="538480">
                  <a:moveTo>
                    <a:pt x="0" y="537972"/>
                  </a:moveTo>
                  <a:lnTo>
                    <a:pt x="167640" y="537972"/>
                  </a:lnTo>
                  <a:lnTo>
                    <a:pt x="167640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74635" y="2235707"/>
              <a:ext cx="614172" cy="54254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374635" y="2235707"/>
              <a:ext cx="614680" cy="542925"/>
            </a:xfrm>
            <a:custGeom>
              <a:avLst/>
              <a:gdLst/>
              <a:ahLst/>
              <a:cxnLst/>
              <a:rect l="l" t="t" r="r" b="b"/>
              <a:pathLst>
                <a:path w="614679" h="542925">
                  <a:moveTo>
                    <a:pt x="0" y="542544"/>
                  </a:moveTo>
                  <a:lnTo>
                    <a:pt x="614172" y="542544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43344" y="2447543"/>
              <a:ext cx="1512570" cy="114300"/>
            </a:xfrm>
            <a:custGeom>
              <a:avLst/>
              <a:gdLst/>
              <a:ahLst/>
              <a:cxnLst/>
              <a:rect l="l" t="t" r="r" b="b"/>
              <a:pathLst>
                <a:path w="1512570" h="114300">
                  <a:moveTo>
                    <a:pt x="436626" y="57150"/>
                  </a:moveTo>
                  <a:lnTo>
                    <a:pt x="398526" y="38100"/>
                  </a:lnTo>
                  <a:lnTo>
                    <a:pt x="322326" y="0"/>
                  </a:lnTo>
                  <a:lnTo>
                    <a:pt x="347726" y="38100"/>
                  </a:lnTo>
                  <a:lnTo>
                    <a:pt x="110464" y="38100"/>
                  </a:lnTo>
                  <a:lnTo>
                    <a:pt x="109816" y="34886"/>
                  </a:lnTo>
                  <a:lnTo>
                    <a:pt x="97574" y="16725"/>
                  </a:lnTo>
                  <a:lnTo>
                    <a:pt x="79413" y="4483"/>
                  </a:lnTo>
                  <a:lnTo>
                    <a:pt x="57150" y="0"/>
                  </a:lnTo>
                  <a:lnTo>
                    <a:pt x="34874" y="4483"/>
                  </a:lnTo>
                  <a:lnTo>
                    <a:pt x="16713" y="16725"/>
                  </a:lnTo>
                  <a:lnTo>
                    <a:pt x="4470" y="34886"/>
                  </a:lnTo>
                  <a:lnTo>
                    <a:pt x="0" y="57150"/>
                  </a:lnTo>
                  <a:lnTo>
                    <a:pt x="4470" y="79425"/>
                  </a:lnTo>
                  <a:lnTo>
                    <a:pt x="16713" y="97586"/>
                  </a:lnTo>
                  <a:lnTo>
                    <a:pt x="34874" y="109829"/>
                  </a:lnTo>
                  <a:lnTo>
                    <a:pt x="57150" y="114300"/>
                  </a:lnTo>
                  <a:lnTo>
                    <a:pt x="79413" y="109829"/>
                  </a:lnTo>
                  <a:lnTo>
                    <a:pt x="97574" y="97586"/>
                  </a:lnTo>
                  <a:lnTo>
                    <a:pt x="109816" y="79425"/>
                  </a:lnTo>
                  <a:lnTo>
                    <a:pt x="110464" y="76200"/>
                  </a:lnTo>
                  <a:lnTo>
                    <a:pt x="347726" y="76200"/>
                  </a:lnTo>
                  <a:lnTo>
                    <a:pt x="322326" y="114300"/>
                  </a:lnTo>
                  <a:lnTo>
                    <a:pt x="398526" y="76200"/>
                  </a:lnTo>
                  <a:lnTo>
                    <a:pt x="436626" y="57150"/>
                  </a:lnTo>
                  <a:close/>
                </a:path>
                <a:path w="1512570" h="114300">
                  <a:moveTo>
                    <a:pt x="1512570" y="57150"/>
                  </a:moveTo>
                  <a:lnTo>
                    <a:pt x="1474470" y="38100"/>
                  </a:lnTo>
                  <a:lnTo>
                    <a:pt x="1398270" y="0"/>
                  </a:lnTo>
                  <a:lnTo>
                    <a:pt x="1423670" y="38100"/>
                  </a:lnTo>
                  <a:lnTo>
                    <a:pt x="1186408" y="38100"/>
                  </a:lnTo>
                  <a:lnTo>
                    <a:pt x="1185760" y="34886"/>
                  </a:lnTo>
                  <a:lnTo>
                    <a:pt x="1173518" y="16725"/>
                  </a:lnTo>
                  <a:lnTo>
                    <a:pt x="1155357" y="4483"/>
                  </a:lnTo>
                  <a:lnTo>
                    <a:pt x="1133094" y="0"/>
                  </a:lnTo>
                  <a:lnTo>
                    <a:pt x="1110818" y="4483"/>
                  </a:lnTo>
                  <a:lnTo>
                    <a:pt x="1092657" y="16725"/>
                  </a:lnTo>
                  <a:lnTo>
                    <a:pt x="1080414" y="34886"/>
                  </a:lnTo>
                  <a:lnTo>
                    <a:pt x="1075944" y="57150"/>
                  </a:lnTo>
                  <a:lnTo>
                    <a:pt x="1080414" y="79425"/>
                  </a:lnTo>
                  <a:lnTo>
                    <a:pt x="1092657" y="97586"/>
                  </a:lnTo>
                  <a:lnTo>
                    <a:pt x="1110818" y="109829"/>
                  </a:lnTo>
                  <a:lnTo>
                    <a:pt x="1133094" y="114300"/>
                  </a:lnTo>
                  <a:lnTo>
                    <a:pt x="1155357" y="109829"/>
                  </a:lnTo>
                  <a:lnTo>
                    <a:pt x="1173518" y="97586"/>
                  </a:lnTo>
                  <a:lnTo>
                    <a:pt x="1185760" y="79425"/>
                  </a:lnTo>
                  <a:lnTo>
                    <a:pt x="1186408" y="76200"/>
                  </a:lnTo>
                  <a:lnTo>
                    <a:pt x="1423670" y="76200"/>
                  </a:lnTo>
                  <a:lnTo>
                    <a:pt x="1398270" y="114300"/>
                  </a:lnTo>
                  <a:lnTo>
                    <a:pt x="1474470" y="76200"/>
                  </a:lnTo>
                  <a:lnTo>
                    <a:pt x="151257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03921" y="1775205"/>
              <a:ext cx="344805" cy="439420"/>
            </a:xfrm>
            <a:custGeom>
              <a:avLst/>
              <a:gdLst/>
              <a:ahLst/>
              <a:cxnLst/>
              <a:rect l="l" t="t" r="r" b="b"/>
              <a:pathLst>
                <a:path w="344804" h="439419">
                  <a:moveTo>
                    <a:pt x="153924" y="249682"/>
                  </a:moveTo>
                  <a:lnTo>
                    <a:pt x="251078" y="439166"/>
                  </a:lnTo>
                  <a:lnTo>
                    <a:pt x="311988" y="314198"/>
                  </a:lnTo>
                  <a:lnTo>
                    <a:pt x="218185" y="314198"/>
                  </a:lnTo>
                  <a:lnTo>
                    <a:pt x="216788" y="292862"/>
                  </a:lnTo>
                  <a:lnTo>
                    <a:pt x="216530" y="290479"/>
                  </a:lnTo>
                  <a:lnTo>
                    <a:pt x="153924" y="249682"/>
                  </a:lnTo>
                  <a:close/>
                </a:path>
                <a:path w="344804" h="439419">
                  <a:moveTo>
                    <a:pt x="216530" y="290479"/>
                  </a:moveTo>
                  <a:lnTo>
                    <a:pt x="216788" y="292862"/>
                  </a:lnTo>
                  <a:lnTo>
                    <a:pt x="218185" y="314198"/>
                  </a:lnTo>
                  <a:lnTo>
                    <a:pt x="249872" y="312166"/>
                  </a:lnTo>
                  <a:lnTo>
                    <a:pt x="216530" y="290479"/>
                  </a:lnTo>
                  <a:close/>
                </a:path>
                <a:path w="344804" h="439419">
                  <a:moveTo>
                    <a:pt x="344424" y="247650"/>
                  </a:moveTo>
                  <a:lnTo>
                    <a:pt x="280276" y="291390"/>
                  </a:lnTo>
                  <a:lnTo>
                    <a:pt x="281558" y="310134"/>
                  </a:lnTo>
                  <a:lnTo>
                    <a:pt x="218185" y="314198"/>
                  </a:lnTo>
                  <a:lnTo>
                    <a:pt x="311988" y="314198"/>
                  </a:lnTo>
                  <a:lnTo>
                    <a:pt x="344424" y="247650"/>
                  </a:lnTo>
                  <a:close/>
                </a:path>
                <a:path w="344804" h="439419">
                  <a:moveTo>
                    <a:pt x="24892" y="0"/>
                  </a:moveTo>
                  <a:lnTo>
                    <a:pt x="0" y="58420"/>
                  </a:lnTo>
                  <a:lnTo>
                    <a:pt x="30225" y="71247"/>
                  </a:lnTo>
                  <a:lnTo>
                    <a:pt x="59308" y="84328"/>
                  </a:lnTo>
                  <a:lnTo>
                    <a:pt x="112902" y="112522"/>
                  </a:lnTo>
                  <a:lnTo>
                    <a:pt x="146557" y="136271"/>
                  </a:lnTo>
                  <a:lnTo>
                    <a:pt x="181228" y="172974"/>
                  </a:lnTo>
                  <a:lnTo>
                    <a:pt x="202946" y="218186"/>
                  </a:lnTo>
                  <a:lnTo>
                    <a:pt x="212851" y="260858"/>
                  </a:lnTo>
                  <a:lnTo>
                    <a:pt x="216530" y="290479"/>
                  </a:lnTo>
                  <a:lnTo>
                    <a:pt x="249808" y="312166"/>
                  </a:lnTo>
                  <a:lnTo>
                    <a:pt x="280276" y="291390"/>
                  </a:lnTo>
                  <a:lnTo>
                    <a:pt x="279907" y="286004"/>
                  </a:lnTo>
                  <a:lnTo>
                    <a:pt x="277875" y="267589"/>
                  </a:lnTo>
                  <a:lnTo>
                    <a:pt x="267843" y="213868"/>
                  </a:lnTo>
                  <a:lnTo>
                    <a:pt x="249427" y="164084"/>
                  </a:lnTo>
                  <a:lnTo>
                    <a:pt x="221233" y="120904"/>
                  </a:lnTo>
                  <a:lnTo>
                    <a:pt x="185293" y="85852"/>
                  </a:lnTo>
                  <a:lnTo>
                    <a:pt x="144145" y="57277"/>
                  </a:lnTo>
                  <a:lnTo>
                    <a:pt x="85344" y="26416"/>
                  </a:lnTo>
                  <a:lnTo>
                    <a:pt x="55118" y="12827"/>
                  </a:lnTo>
                  <a:lnTo>
                    <a:pt x="24892" y="0"/>
                  </a:lnTo>
                  <a:close/>
                </a:path>
                <a:path w="344804" h="439419">
                  <a:moveTo>
                    <a:pt x="280276" y="291390"/>
                  </a:moveTo>
                  <a:lnTo>
                    <a:pt x="249808" y="312166"/>
                  </a:lnTo>
                  <a:lnTo>
                    <a:pt x="281558" y="310134"/>
                  </a:lnTo>
                  <a:lnTo>
                    <a:pt x="280276" y="29139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07891" y="2235707"/>
              <a:ext cx="169163" cy="53797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707891" y="2235707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80">
                  <a:moveTo>
                    <a:pt x="0" y="537972"/>
                  </a:moveTo>
                  <a:lnTo>
                    <a:pt x="169163" y="537972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89147" y="2235707"/>
              <a:ext cx="615696" cy="5425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089147" y="2235707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70048" y="2447543"/>
              <a:ext cx="1492885" cy="114300"/>
            </a:xfrm>
            <a:custGeom>
              <a:avLst/>
              <a:gdLst/>
              <a:ahLst/>
              <a:cxnLst/>
              <a:rect l="l" t="t" r="r" b="b"/>
              <a:pathLst>
                <a:path w="1492885" h="114300">
                  <a:moveTo>
                    <a:pt x="417576" y="56388"/>
                  </a:moveTo>
                  <a:lnTo>
                    <a:pt x="404876" y="50038"/>
                  </a:lnTo>
                  <a:lnTo>
                    <a:pt x="341376" y="18288"/>
                  </a:lnTo>
                  <a:lnTo>
                    <a:pt x="362534" y="50038"/>
                  </a:lnTo>
                  <a:lnTo>
                    <a:pt x="74917" y="50038"/>
                  </a:lnTo>
                  <a:lnTo>
                    <a:pt x="73202" y="41541"/>
                  </a:lnTo>
                  <a:lnTo>
                    <a:pt x="65049" y="29438"/>
                  </a:lnTo>
                  <a:lnTo>
                    <a:pt x="52946" y="21285"/>
                  </a:lnTo>
                  <a:lnTo>
                    <a:pt x="38100" y="18288"/>
                  </a:lnTo>
                  <a:lnTo>
                    <a:pt x="23241" y="21285"/>
                  </a:lnTo>
                  <a:lnTo>
                    <a:pt x="11137" y="29438"/>
                  </a:lnTo>
                  <a:lnTo>
                    <a:pt x="2984" y="41541"/>
                  </a:lnTo>
                  <a:lnTo>
                    <a:pt x="0" y="56388"/>
                  </a:lnTo>
                  <a:lnTo>
                    <a:pt x="2984" y="71247"/>
                  </a:lnTo>
                  <a:lnTo>
                    <a:pt x="11137" y="83350"/>
                  </a:lnTo>
                  <a:lnTo>
                    <a:pt x="23241" y="91503"/>
                  </a:lnTo>
                  <a:lnTo>
                    <a:pt x="38100" y="94488"/>
                  </a:lnTo>
                  <a:lnTo>
                    <a:pt x="52946" y="91503"/>
                  </a:lnTo>
                  <a:lnTo>
                    <a:pt x="65049" y="83350"/>
                  </a:lnTo>
                  <a:lnTo>
                    <a:pt x="73202" y="71247"/>
                  </a:lnTo>
                  <a:lnTo>
                    <a:pt x="74917" y="62738"/>
                  </a:lnTo>
                  <a:lnTo>
                    <a:pt x="362534" y="62738"/>
                  </a:lnTo>
                  <a:lnTo>
                    <a:pt x="341376" y="94488"/>
                  </a:lnTo>
                  <a:lnTo>
                    <a:pt x="404876" y="62738"/>
                  </a:lnTo>
                  <a:lnTo>
                    <a:pt x="417576" y="56388"/>
                  </a:lnTo>
                  <a:close/>
                </a:path>
                <a:path w="1492885" h="114300">
                  <a:moveTo>
                    <a:pt x="1492758" y="57150"/>
                  </a:moveTo>
                  <a:lnTo>
                    <a:pt x="1454658" y="38100"/>
                  </a:lnTo>
                  <a:lnTo>
                    <a:pt x="1378458" y="0"/>
                  </a:lnTo>
                  <a:lnTo>
                    <a:pt x="1403858" y="38100"/>
                  </a:lnTo>
                  <a:lnTo>
                    <a:pt x="1166596" y="38100"/>
                  </a:lnTo>
                  <a:lnTo>
                    <a:pt x="1165948" y="34886"/>
                  </a:lnTo>
                  <a:lnTo>
                    <a:pt x="1153706" y="16725"/>
                  </a:lnTo>
                  <a:lnTo>
                    <a:pt x="1135545" y="4483"/>
                  </a:lnTo>
                  <a:lnTo>
                    <a:pt x="1113282" y="0"/>
                  </a:lnTo>
                  <a:lnTo>
                    <a:pt x="1091006" y="4483"/>
                  </a:lnTo>
                  <a:lnTo>
                    <a:pt x="1072845" y="16725"/>
                  </a:lnTo>
                  <a:lnTo>
                    <a:pt x="1060602" y="34886"/>
                  </a:lnTo>
                  <a:lnTo>
                    <a:pt x="1056132" y="57150"/>
                  </a:lnTo>
                  <a:lnTo>
                    <a:pt x="1060602" y="79425"/>
                  </a:lnTo>
                  <a:lnTo>
                    <a:pt x="1072845" y="97586"/>
                  </a:lnTo>
                  <a:lnTo>
                    <a:pt x="1091006" y="109829"/>
                  </a:lnTo>
                  <a:lnTo>
                    <a:pt x="1113282" y="114300"/>
                  </a:lnTo>
                  <a:lnTo>
                    <a:pt x="1135545" y="109829"/>
                  </a:lnTo>
                  <a:lnTo>
                    <a:pt x="1153706" y="97586"/>
                  </a:lnTo>
                  <a:lnTo>
                    <a:pt x="1165948" y="79425"/>
                  </a:lnTo>
                  <a:lnTo>
                    <a:pt x="1166596" y="76200"/>
                  </a:lnTo>
                  <a:lnTo>
                    <a:pt x="1403858" y="76200"/>
                  </a:lnTo>
                  <a:lnTo>
                    <a:pt x="1378458" y="114300"/>
                  </a:lnTo>
                  <a:lnTo>
                    <a:pt x="1454658" y="76200"/>
                  </a:lnTo>
                  <a:lnTo>
                    <a:pt x="149275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55065" y="827683"/>
            <a:ext cx="7468870" cy="18846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1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Arial"/>
                <a:cs typeface="Arial"/>
              </a:rPr>
              <a:t>Cho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liên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gồm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sau:</a:t>
            </a:r>
            <a:endParaRPr sz="2800">
              <a:latin typeface="Arial"/>
              <a:cs typeface="Arial"/>
            </a:endParaRPr>
          </a:p>
          <a:p>
            <a:pPr marL="5852795">
              <a:lnSpc>
                <a:spcPts val="2780"/>
              </a:lnSpc>
              <a:spcBef>
                <a:spcPts val="819"/>
              </a:spcBef>
            </a:pPr>
            <a:r>
              <a:rPr sz="2800" spc="-1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  <a:p>
            <a:pPr marL="481965">
              <a:lnSpc>
                <a:spcPts val="2300"/>
              </a:lnSpc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  <a:p>
            <a:pPr marL="1371600">
              <a:lnSpc>
                <a:spcPct val="100000"/>
              </a:lnSpc>
              <a:spcBef>
                <a:spcPts val="1085"/>
              </a:spcBef>
              <a:tabLst>
                <a:tab pos="2448560" algn="l"/>
                <a:tab pos="3521710" algn="l"/>
                <a:tab pos="4596765" algn="l"/>
                <a:tab pos="5660390" algn="l"/>
                <a:tab pos="6732270" algn="l"/>
              </a:tabLst>
            </a:pPr>
            <a:r>
              <a:rPr sz="2900" b="1" spc="-50" dirty="0">
                <a:latin typeface="Calibri"/>
                <a:cs typeface="Calibri"/>
              </a:rPr>
              <a:t>4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6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5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1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8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2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03879" y="3192017"/>
            <a:ext cx="49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X </a:t>
            </a:r>
            <a:r>
              <a:rPr sz="2400" b="1" spc="-5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123944" y="3096767"/>
            <a:ext cx="824865" cy="576580"/>
            <a:chOff x="4123944" y="3096767"/>
            <a:chExt cx="824865" cy="576580"/>
          </a:xfrm>
        </p:grpSpPr>
        <p:sp>
          <p:nvSpPr>
            <p:cNvPr id="47" name="object 47"/>
            <p:cNvSpPr/>
            <p:nvPr/>
          </p:nvSpPr>
          <p:spPr>
            <a:xfrm>
              <a:off x="4761738" y="3115817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79">
                  <a:moveTo>
                    <a:pt x="167639" y="0"/>
                  </a:moveTo>
                  <a:lnTo>
                    <a:pt x="0" y="0"/>
                  </a:lnTo>
                  <a:lnTo>
                    <a:pt x="0" y="537972"/>
                  </a:lnTo>
                  <a:lnTo>
                    <a:pt x="167639" y="537972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61738" y="3115817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79">
                  <a:moveTo>
                    <a:pt x="0" y="537972"/>
                  </a:moveTo>
                  <a:lnTo>
                    <a:pt x="167639" y="537972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142994" y="3115817"/>
              <a:ext cx="615950" cy="538480"/>
            </a:xfrm>
            <a:custGeom>
              <a:avLst/>
              <a:gdLst/>
              <a:ahLst/>
              <a:cxnLst/>
              <a:rect l="l" t="t" r="r" b="b"/>
              <a:pathLst>
                <a:path w="615950" h="538479">
                  <a:moveTo>
                    <a:pt x="615696" y="0"/>
                  </a:moveTo>
                  <a:lnTo>
                    <a:pt x="0" y="0"/>
                  </a:lnTo>
                  <a:lnTo>
                    <a:pt x="0" y="537972"/>
                  </a:lnTo>
                  <a:lnTo>
                    <a:pt x="615696" y="537972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42994" y="3115817"/>
              <a:ext cx="615950" cy="538480"/>
            </a:xfrm>
            <a:custGeom>
              <a:avLst/>
              <a:gdLst/>
              <a:ahLst/>
              <a:cxnLst/>
              <a:rect l="l" t="t" r="r" b="b"/>
              <a:pathLst>
                <a:path w="615950" h="538479">
                  <a:moveTo>
                    <a:pt x="0" y="537972"/>
                  </a:moveTo>
                  <a:lnTo>
                    <a:pt x="615696" y="537972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162044" y="3134867"/>
            <a:ext cx="577850" cy="50038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70"/>
              </a:lnSpc>
            </a:pPr>
            <a:r>
              <a:rPr sz="2400" b="1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99076" y="3326891"/>
            <a:ext cx="435609" cy="114300"/>
          </a:xfrm>
          <a:custGeom>
            <a:avLst/>
            <a:gdLst/>
            <a:ahLst/>
            <a:cxnLst/>
            <a:rect l="l" t="t" r="r" b="b"/>
            <a:pathLst>
              <a:path w="43561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0465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5" y="3810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  <a:path w="435610" h="114300">
                <a:moveTo>
                  <a:pt x="358901" y="57150"/>
                </a:moveTo>
                <a:lnTo>
                  <a:pt x="320801" y="114300"/>
                </a:lnTo>
                <a:lnTo>
                  <a:pt x="397001" y="76200"/>
                </a:lnTo>
                <a:lnTo>
                  <a:pt x="358901" y="76200"/>
                </a:lnTo>
                <a:lnTo>
                  <a:pt x="358901" y="57150"/>
                </a:lnTo>
                <a:close/>
              </a:path>
              <a:path w="435610" h="114300">
                <a:moveTo>
                  <a:pt x="110465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5" y="76200"/>
                </a:lnTo>
                <a:lnTo>
                  <a:pt x="114300" y="57150"/>
                </a:lnTo>
                <a:lnTo>
                  <a:pt x="110465" y="38100"/>
                </a:lnTo>
                <a:close/>
              </a:path>
              <a:path w="435610" h="114300">
                <a:moveTo>
                  <a:pt x="346201" y="38100"/>
                </a:moveTo>
                <a:lnTo>
                  <a:pt x="110465" y="38100"/>
                </a:lnTo>
                <a:lnTo>
                  <a:pt x="114300" y="57150"/>
                </a:lnTo>
                <a:lnTo>
                  <a:pt x="110465" y="76200"/>
                </a:lnTo>
                <a:lnTo>
                  <a:pt x="346201" y="76200"/>
                </a:lnTo>
                <a:lnTo>
                  <a:pt x="358901" y="57150"/>
                </a:lnTo>
                <a:lnTo>
                  <a:pt x="346201" y="38100"/>
                </a:lnTo>
                <a:close/>
              </a:path>
              <a:path w="435610" h="114300">
                <a:moveTo>
                  <a:pt x="397001" y="38100"/>
                </a:moveTo>
                <a:lnTo>
                  <a:pt x="358901" y="38100"/>
                </a:lnTo>
                <a:lnTo>
                  <a:pt x="358901" y="76200"/>
                </a:lnTo>
                <a:lnTo>
                  <a:pt x="397001" y="76200"/>
                </a:lnTo>
                <a:lnTo>
                  <a:pt x="435101" y="57150"/>
                </a:lnTo>
                <a:lnTo>
                  <a:pt x="397001" y="38100"/>
                </a:lnTo>
                <a:close/>
              </a:path>
              <a:path w="435610" h="114300">
                <a:moveTo>
                  <a:pt x="320801" y="0"/>
                </a:moveTo>
                <a:lnTo>
                  <a:pt x="358901" y="57150"/>
                </a:lnTo>
                <a:lnTo>
                  <a:pt x="358901" y="38100"/>
                </a:lnTo>
                <a:lnTo>
                  <a:pt x="397001" y="38100"/>
                </a:lnTo>
                <a:lnTo>
                  <a:pt x="320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4543044" y="4418076"/>
            <a:ext cx="817244" cy="577850"/>
            <a:chOff x="4543044" y="4418076"/>
            <a:chExt cx="817244" cy="577850"/>
          </a:xfrm>
        </p:grpSpPr>
        <p:sp>
          <p:nvSpPr>
            <p:cNvPr id="54" name="object 54"/>
            <p:cNvSpPr/>
            <p:nvPr/>
          </p:nvSpPr>
          <p:spPr>
            <a:xfrm>
              <a:off x="5171694" y="4437126"/>
              <a:ext cx="169545" cy="539750"/>
            </a:xfrm>
            <a:custGeom>
              <a:avLst/>
              <a:gdLst/>
              <a:ahLst/>
              <a:cxnLst/>
              <a:rect l="l" t="t" r="r" b="b"/>
              <a:pathLst>
                <a:path w="169545" h="539750">
                  <a:moveTo>
                    <a:pt x="16916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169163" y="539496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71694" y="4437126"/>
              <a:ext cx="169545" cy="539750"/>
            </a:xfrm>
            <a:custGeom>
              <a:avLst/>
              <a:gdLst/>
              <a:ahLst/>
              <a:cxnLst/>
              <a:rect l="l" t="t" r="r" b="b"/>
              <a:pathLst>
                <a:path w="169545" h="539750">
                  <a:moveTo>
                    <a:pt x="0" y="539496"/>
                  </a:moveTo>
                  <a:lnTo>
                    <a:pt x="169163" y="539496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562094" y="4437126"/>
              <a:ext cx="615950" cy="539750"/>
            </a:xfrm>
            <a:custGeom>
              <a:avLst/>
              <a:gdLst/>
              <a:ahLst/>
              <a:cxnLst/>
              <a:rect l="l" t="t" r="r" b="b"/>
              <a:pathLst>
                <a:path w="615950" h="539750">
                  <a:moveTo>
                    <a:pt x="615696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615696" y="539496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62094" y="4437126"/>
              <a:ext cx="615950" cy="539750"/>
            </a:xfrm>
            <a:custGeom>
              <a:avLst/>
              <a:gdLst/>
              <a:ahLst/>
              <a:cxnLst/>
              <a:rect l="l" t="t" r="r" b="b"/>
              <a:pathLst>
                <a:path w="615950" h="539750">
                  <a:moveTo>
                    <a:pt x="0" y="539496"/>
                  </a:moveTo>
                  <a:lnTo>
                    <a:pt x="615696" y="539496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581144" y="4456176"/>
            <a:ext cx="571500" cy="501650"/>
          </a:xfrm>
          <a:prstGeom prst="rect">
            <a:avLst/>
          </a:prstGeom>
          <a:solidFill>
            <a:srgbClr val="000099"/>
          </a:solidFill>
        </p:spPr>
        <p:txBody>
          <a:bodyPr vert="horz" wrap="square" lIns="0" tIns="7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6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92267" y="4649723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0465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5" y="3810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  <a:path w="436879" h="114300">
                <a:moveTo>
                  <a:pt x="360426" y="57150"/>
                </a:moveTo>
                <a:lnTo>
                  <a:pt x="322326" y="114300"/>
                </a:lnTo>
                <a:lnTo>
                  <a:pt x="398526" y="76200"/>
                </a:lnTo>
                <a:lnTo>
                  <a:pt x="360426" y="76200"/>
                </a:lnTo>
                <a:lnTo>
                  <a:pt x="360426" y="57150"/>
                </a:lnTo>
                <a:close/>
              </a:path>
              <a:path w="436879" h="114300">
                <a:moveTo>
                  <a:pt x="110465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5" y="76200"/>
                </a:lnTo>
                <a:lnTo>
                  <a:pt x="114300" y="57150"/>
                </a:lnTo>
                <a:lnTo>
                  <a:pt x="110465" y="38100"/>
                </a:lnTo>
                <a:close/>
              </a:path>
              <a:path w="436879" h="114300">
                <a:moveTo>
                  <a:pt x="347726" y="38100"/>
                </a:moveTo>
                <a:lnTo>
                  <a:pt x="110465" y="38100"/>
                </a:lnTo>
                <a:lnTo>
                  <a:pt x="114300" y="57150"/>
                </a:lnTo>
                <a:lnTo>
                  <a:pt x="110465" y="76200"/>
                </a:lnTo>
                <a:lnTo>
                  <a:pt x="347726" y="76200"/>
                </a:lnTo>
                <a:lnTo>
                  <a:pt x="360426" y="57150"/>
                </a:lnTo>
                <a:lnTo>
                  <a:pt x="347726" y="38100"/>
                </a:lnTo>
                <a:close/>
              </a:path>
              <a:path w="436879" h="114300">
                <a:moveTo>
                  <a:pt x="398526" y="38100"/>
                </a:moveTo>
                <a:lnTo>
                  <a:pt x="360426" y="38100"/>
                </a:lnTo>
                <a:lnTo>
                  <a:pt x="360426" y="76200"/>
                </a:lnTo>
                <a:lnTo>
                  <a:pt x="398526" y="76200"/>
                </a:lnTo>
                <a:lnTo>
                  <a:pt x="436626" y="57150"/>
                </a:lnTo>
                <a:lnTo>
                  <a:pt x="398526" y="38100"/>
                </a:lnTo>
                <a:close/>
              </a:path>
              <a:path w="436879" h="114300">
                <a:moveTo>
                  <a:pt x="322326" y="0"/>
                </a:moveTo>
                <a:lnTo>
                  <a:pt x="360426" y="57150"/>
                </a:lnTo>
                <a:lnTo>
                  <a:pt x="360426" y="38100"/>
                </a:lnTo>
                <a:lnTo>
                  <a:pt x="398526" y="38100"/>
                </a:lnTo>
                <a:lnTo>
                  <a:pt x="3223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112519" y="4489195"/>
            <a:ext cx="100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L</a:t>
            </a:r>
            <a:r>
              <a:rPr sz="2400" b="1" baseline="-20833" dirty="0">
                <a:solidFill>
                  <a:srgbClr val="080808"/>
                </a:solidFill>
                <a:latin typeface="Arial"/>
                <a:cs typeface="Arial"/>
              </a:rPr>
              <a:t>1</a:t>
            </a:r>
            <a:r>
              <a:rPr sz="2400" b="1" spc="-22" baseline="-20833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(</a:t>
            </a:r>
            <a:r>
              <a:rPr sz="2400" b="1" spc="-20" dirty="0">
                <a:solidFill>
                  <a:srgbClr val="080808"/>
                </a:solidFill>
                <a:latin typeface="Symbol"/>
                <a:cs typeface="Symbol"/>
              </a:rPr>
              <a:t></a:t>
            </a: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X)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486911" y="4418076"/>
            <a:ext cx="815340" cy="577850"/>
            <a:chOff x="3486911" y="4418076"/>
            <a:chExt cx="815340" cy="577850"/>
          </a:xfrm>
        </p:grpSpPr>
        <p:sp>
          <p:nvSpPr>
            <p:cNvPr id="62" name="object 62"/>
            <p:cNvSpPr/>
            <p:nvPr/>
          </p:nvSpPr>
          <p:spPr>
            <a:xfrm>
              <a:off x="4115561" y="4437126"/>
              <a:ext cx="167640" cy="539750"/>
            </a:xfrm>
            <a:custGeom>
              <a:avLst/>
              <a:gdLst/>
              <a:ahLst/>
              <a:cxnLst/>
              <a:rect l="l" t="t" r="r" b="b"/>
              <a:pathLst>
                <a:path w="167639" h="539750">
                  <a:moveTo>
                    <a:pt x="167639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167639" y="539496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115561" y="4437126"/>
              <a:ext cx="167640" cy="539750"/>
            </a:xfrm>
            <a:custGeom>
              <a:avLst/>
              <a:gdLst/>
              <a:ahLst/>
              <a:cxnLst/>
              <a:rect l="l" t="t" r="r" b="b"/>
              <a:pathLst>
                <a:path w="167639" h="539750">
                  <a:moveTo>
                    <a:pt x="0" y="539496"/>
                  </a:moveTo>
                  <a:lnTo>
                    <a:pt x="167639" y="539496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05961" y="4437126"/>
              <a:ext cx="614680" cy="539750"/>
            </a:xfrm>
            <a:custGeom>
              <a:avLst/>
              <a:gdLst/>
              <a:ahLst/>
              <a:cxnLst/>
              <a:rect l="l" t="t" r="r" b="b"/>
              <a:pathLst>
                <a:path w="614679" h="539750">
                  <a:moveTo>
                    <a:pt x="614172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614172" y="539496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05961" y="4437126"/>
              <a:ext cx="614680" cy="539750"/>
            </a:xfrm>
            <a:custGeom>
              <a:avLst/>
              <a:gdLst/>
              <a:ahLst/>
              <a:cxnLst/>
              <a:rect l="l" t="t" r="r" b="b"/>
              <a:pathLst>
                <a:path w="614679" h="539750">
                  <a:moveTo>
                    <a:pt x="0" y="539496"/>
                  </a:moveTo>
                  <a:lnTo>
                    <a:pt x="614172" y="539496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525011" y="4456176"/>
            <a:ext cx="571500" cy="501650"/>
          </a:xfrm>
          <a:prstGeom prst="rect">
            <a:avLst/>
          </a:prstGeom>
          <a:solidFill>
            <a:srgbClr val="000099"/>
          </a:solidFill>
        </p:spPr>
        <p:txBody>
          <a:bodyPr vert="horz" wrap="square" lIns="0" tIns="7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6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134611" y="4649723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0465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5" y="3810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  <a:path w="436879" h="114300">
                <a:moveTo>
                  <a:pt x="360425" y="57150"/>
                </a:moveTo>
                <a:lnTo>
                  <a:pt x="322325" y="114300"/>
                </a:lnTo>
                <a:lnTo>
                  <a:pt x="398525" y="76200"/>
                </a:lnTo>
                <a:lnTo>
                  <a:pt x="360425" y="76200"/>
                </a:lnTo>
                <a:lnTo>
                  <a:pt x="360425" y="57150"/>
                </a:lnTo>
                <a:close/>
              </a:path>
              <a:path w="436879" h="114300">
                <a:moveTo>
                  <a:pt x="110465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5" y="76200"/>
                </a:lnTo>
                <a:lnTo>
                  <a:pt x="114300" y="57150"/>
                </a:lnTo>
                <a:lnTo>
                  <a:pt x="110465" y="38100"/>
                </a:lnTo>
                <a:close/>
              </a:path>
              <a:path w="436879" h="114300">
                <a:moveTo>
                  <a:pt x="347725" y="38100"/>
                </a:moveTo>
                <a:lnTo>
                  <a:pt x="110465" y="38100"/>
                </a:lnTo>
                <a:lnTo>
                  <a:pt x="114300" y="57150"/>
                </a:lnTo>
                <a:lnTo>
                  <a:pt x="110465" y="76200"/>
                </a:lnTo>
                <a:lnTo>
                  <a:pt x="347725" y="76200"/>
                </a:lnTo>
                <a:lnTo>
                  <a:pt x="360425" y="57150"/>
                </a:lnTo>
                <a:lnTo>
                  <a:pt x="347725" y="38100"/>
                </a:lnTo>
                <a:close/>
              </a:path>
              <a:path w="436879" h="114300">
                <a:moveTo>
                  <a:pt x="398525" y="38100"/>
                </a:moveTo>
                <a:lnTo>
                  <a:pt x="360425" y="38100"/>
                </a:lnTo>
                <a:lnTo>
                  <a:pt x="360425" y="76200"/>
                </a:lnTo>
                <a:lnTo>
                  <a:pt x="398525" y="76200"/>
                </a:lnTo>
                <a:lnTo>
                  <a:pt x="436625" y="57150"/>
                </a:lnTo>
                <a:lnTo>
                  <a:pt x="398525" y="38100"/>
                </a:lnTo>
                <a:close/>
              </a:path>
              <a:path w="436879" h="114300">
                <a:moveTo>
                  <a:pt x="322325" y="0"/>
                </a:moveTo>
                <a:lnTo>
                  <a:pt x="360425" y="57150"/>
                </a:lnTo>
                <a:lnTo>
                  <a:pt x="360425" y="38100"/>
                </a:lnTo>
                <a:lnTo>
                  <a:pt x="398525" y="38100"/>
                </a:lnTo>
                <a:lnTo>
                  <a:pt x="3223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2790444" y="4503420"/>
            <a:ext cx="702310" cy="407034"/>
            <a:chOff x="2790444" y="4503420"/>
            <a:chExt cx="702310" cy="407034"/>
          </a:xfrm>
        </p:grpSpPr>
        <p:sp>
          <p:nvSpPr>
            <p:cNvPr id="69" name="object 69"/>
            <p:cNvSpPr/>
            <p:nvPr/>
          </p:nvSpPr>
          <p:spPr>
            <a:xfrm>
              <a:off x="2809494" y="4522470"/>
              <a:ext cx="402590" cy="368935"/>
            </a:xfrm>
            <a:custGeom>
              <a:avLst/>
              <a:gdLst/>
              <a:ahLst/>
              <a:cxnLst/>
              <a:rect l="l" t="t" r="r" b="b"/>
              <a:pathLst>
                <a:path w="402589" h="368935">
                  <a:moveTo>
                    <a:pt x="201168" y="0"/>
                  </a:moveTo>
                  <a:lnTo>
                    <a:pt x="155034" y="4869"/>
                  </a:lnTo>
                  <a:lnTo>
                    <a:pt x="112689" y="18741"/>
                  </a:lnTo>
                  <a:lnTo>
                    <a:pt x="75338" y="40508"/>
                  </a:lnTo>
                  <a:lnTo>
                    <a:pt x="44187" y="69064"/>
                  </a:lnTo>
                  <a:lnTo>
                    <a:pt x="20442" y="103303"/>
                  </a:lnTo>
                  <a:lnTo>
                    <a:pt x="5311" y="142118"/>
                  </a:lnTo>
                  <a:lnTo>
                    <a:pt x="0" y="184403"/>
                  </a:lnTo>
                  <a:lnTo>
                    <a:pt x="5311" y="226689"/>
                  </a:lnTo>
                  <a:lnTo>
                    <a:pt x="20442" y="265504"/>
                  </a:lnTo>
                  <a:lnTo>
                    <a:pt x="44187" y="299743"/>
                  </a:lnTo>
                  <a:lnTo>
                    <a:pt x="75338" y="328299"/>
                  </a:lnTo>
                  <a:lnTo>
                    <a:pt x="112689" y="350066"/>
                  </a:lnTo>
                  <a:lnTo>
                    <a:pt x="155034" y="363938"/>
                  </a:lnTo>
                  <a:lnTo>
                    <a:pt x="201168" y="368807"/>
                  </a:lnTo>
                  <a:lnTo>
                    <a:pt x="247301" y="363938"/>
                  </a:lnTo>
                  <a:lnTo>
                    <a:pt x="289646" y="350066"/>
                  </a:lnTo>
                  <a:lnTo>
                    <a:pt x="326997" y="328299"/>
                  </a:lnTo>
                  <a:lnTo>
                    <a:pt x="358148" y="299743"/>
                  </a:lnTo>
                  <a:lnTo>
                    <a:pt x="381893" y="265504"/>
                  </a:lnTo>
                  <a:lnTo>
                    <a:pt x="397024" y="226689"/>
                  </a:lnTo>
                  <a:lnTo>
                    <a:pt x="402336" y="184403"/>
                  </a:lnTo>
                  <a:lnTo>
                    <a:pt x="397024" y="142118"/>
                  </a:lnTo>
                  <a:lnTo>
                    <a:pt x="381893" y="103303"/>
                  </a:lnTo>
                  <a:lnTo>
                    <a:pt x="358148" y="69064"/>
                  </a:lnTo>
                  <a:lnTo>
                    <a:pt x="326997" y="40508"/>
                  </a:lnTo>
                  <a:lnTo>
                    <a:pt x="289646" y="18741"/>
                  </a:lnTo>
                  <a:lnTo>
                    <a:pt x="247301" y="4869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809494" y="4522470"/>
              <a:ext cx="402590" cy="368935"/>
            </a:xfrm>
            <a:custGeom>
              <a:avLst/>
              <a:gdLst/>
              <a:ahLst/>
              <a:cxnLst/>
              <a:rect l="l" t="t" r="r" b="b"/>
              <a:pathLst>
                <a:path w="402589" h="368935">
                  <a:moveTo>
                    <a:pt x="0" y="184403"/>
                  </a:moveTo>
                  <a:lnTo>
                    <a:pt x="5311" y="142118"/>
                  </a:lnTo>
                  <a:lnTo>
                    <a:pt x="20442" y="103303"/>
                  </a:lnTo>
                  <a:lnTo>
                    <a:pt x="44187" y="69064"/>
                  </a:lnTo>
                  <a:lnTo>
                    <a:pt x="75338" y="40508"/>
                  </a:lnTo>
                  <a:lnTo>
                    <a:pt x="112689" y="18741"/>
                  </a:lnTo>
                  <a:lnTo>
                    <a:pt x="155034" y="4869"/>
                  </a:lnTo>
                  <a:lnTo>
                    <a:pt x="201168" y="0"/>
                  </a:lnTo>
                  <a:lnTo>
                    <a:pt x="247301" y="4869"/>
                  </a:lnTo>
                  <a:lnTo>
                    <a:pt x="289646" y="18741"/>
                  </a:lnTo>
                  <a:lnTo>
                    <a:pt x="326997" y="40508"/>
                  </a:lnTo>
                  <a:lnTo>
                    <a:pt x="358148" y="69064"/>
                  </a:lnTo>
                  <a:lnTo>
                    <a:pt x="381893" y="103303"/>
                  </a:lnTo>
                  <a:lnTo>
                    <a:pt x="397024" y="142118"/>
                  </a:lnTo>
                  <a:lnTo>
                    <a:pt x="402336" y="184403"/>
                  </a:lnTo>
                  <a:lnTo>
                    <a:pt x="397024" y="226689"/>
                  </a:lnTo>
                  <a:lnTo>
                    <a:pt x="381893" y="265504"/>
                  </a:lnTo>
                  <a:lnTo>
                    <a:pt x="358148" y="299743"/>
                  </a:lnTo>
                  <a:lnTo>
                    <a:pt x="326997" y="328299"/>
                  </a:lnTo>
                  <a:lnTo>
                    <a:pt x="289646" y="350066"/>
                  </a:lnTo>
                  <a:lnTo>
                    <a:pt x="247301" y="363938"/>
                  </a:lnTo>
                  <a:lnTo>
                    <a:pt x="201168" y="368807"/>
                  </a:lnTo>
                  <a:lnTo>
                    <a:pt x="155034" y="363938"/>
                  </a:lnTo>
                  <a:lnTo>
                    <a:pt x="112689" y="350066"/>
                  </a:lnTo>
                  <a:lnTo>
                    <a:pt x="75338" y="328299"/>
                  </a:lnTo>
                  <a:lnTo>
                    <a:pt x="44187" y="299743"/>
                  </a:lnTo>
                  <a:lnTo>
                    <a:pt x="20442" y="265504"/>
                  </a:lnTo>
                  <a:lnTo>
                    <a:pt x="5311" y="226689"/>
                  </a:lnTo>
                  <a:lnTo>
                    <a:pt x="0" y="18440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021330" y="4651248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70" h="114300">
                  <a:moveTo>
                    <a:pt x="394716" y="57150"/>
                  </a:moveTo>
                  <a:lnTo>
                    <a:pt x="356616" y="114300"/>
                  </a:lnTo>
                  <a:lnTo>
                    <a:pt x="432816" y="76200"/>
                  </a:lnTo>
                  <a:lnTo>
                    <a:pt x="394716" y="76200"/>
                  </a:lnTo>
                  <a:lnTo>
                    <a:pt x="394716" y="57150"/>
                  </a:lnTo>
                  <a:close/>
                </a:path>
                <a:path w="471170" h="114300">
                  <a:moveTo>
                    <a:pt x="38201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2016" y="76200"/>
                  </a:lnTo>
                  <a:lnTo>
                    <a:pt x="394716" y="57150"/>
                  </a:lnTo>
                  <a:lnTo>
                    <a:pt x="382016" y="38100"/>
                  </a:lnTo>
                  <a:close/>
                </a:path>
                <a:path w="471170" h="114300">
                  <a:moveTo>
                    <a:pt x="432816" y="38100"/>
                  </a:moveTo>
                  <a:lnTo>
                    <a:pt x="394716" y="38100"/>
                  </a:lnTo>
                  <a:lnTo>
                    <a:pt x="394716" y="76200"/>
                  </a:lnTo>
                  <a:lnTo>
                    <a:pt x="432816" y="76200"/>
                  </a:lnTo>
                  <a:lnTo>
                    <a:pt x="470916" y="57150"/>
                  </a:lnTo>
                  <a:lnTo>
                    <a:pt x="432816" y="38100"/>
                  </a:lnTo>
                  <a:close/>
                </a:path>
                <a:path w="471170" h="114300">
                  <a:moveTo>
                    <a:pt x="356616" y="0"/>
                  </a:moveTo>
                  <a:lnTo>
                    <a:pt x="394716" y="57150"/>
                  </a:lnTo>
                  <a:lnTo>
                    <a:pt x="394716" y="38100"/>
                  </a:lnTo>
                  <a:lnTo>
                    <a:pt x="432816" y="381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2621026" y="4014978"/>
            <a:ext cx="848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608320" y="4544567"/>
            <a:ext cx="306705" cy="325120"/>
            <a:chOff x="5608320" y="4544567"/>
            <a:chExt cx="306705" cy="325120"/>
          </a:xfrm>
        </p:grpSpPr>
        <p:sp>
          <p:nvSpPr>
            <p:cNvPr id="74" name="object 74"/>
            <p:cNvSpPr/>
            <p:nvPr/>
          </p:nvSpPr>
          <p:spPr>
            <a:xfrm>
              <a:off x="5627370" y="4563617"/>
              <a:ext cx="268605" cy="287020"/>
            </a:xfrm>
            <a:custGeom>
              <a:avLst/>
              <a:gdLst/>
              <a:ahLst/>
              <a:cxnLst/>
              <a:rect l="l" t="t" r="r" b="b"/>
              <a:pathLst>
                <a:path w="268604" h="287020">
                  <a:moveTo>
                    <a:pt x="268224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68224" y="286511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627370" y="4563617"/>
              <a:ext cx="268605" cy="287020"/>
            </a:xfrm>
            <a:custGeom>
              <a:avLst/>
              <a:gdLst/>
              <a:ahLst/>
              <a:cxnLst/>
              <a:rect l="l" t="t" r="r" b="b"/>
              <a:pathLst>
                <a:path w="268604" h="287020">
                  <a:moveTo>
                    <a:pt x="0" y="286511"/>
                  </a:moveTo>
                  <a:lnTo>
                    <a:pt x="268224" y="286511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651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327396" y="3768344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721352" y="3902583"/>
            <a:ext cx="598805" cy="512445"/>
          </a:xfrm>
          <a:custGeom>
            <a:avLst/>
            <a:gdLst/>
            <a:ahLst/>
            <a:cxnLst/>
            <a:rect l="l" t="t" r="r" b="b"/>
            <a:pathLst>
              <a:path w="598804" h="512445">
                <a:moveTo>
                  <a:pt x="0" y="321564"/>
                </a:moveTo>
                <a:lnTo>
                  <a:pt x="94614" y="512445"/>
                </a:lnTo>
                <a:lnTo>
                  <a:pt x="157769" y="387223"/>
                </a:lnTo>
                <a:lnTo>
                  <a:pt x="126746" y="387223"/>
                </a:lnTo>
                <a:lnTo>
                  <a:pt x="63373" y="383667"/>
                </a:lnTo>
                <a:lnTo>
                  <a:pt x="63881" y="375793"/>
                </a:lnTo>
                <a:lnTo>
                  <a:pt x="64887" y="365198"/>
                </a:lnTo>
                <a:lnTo>
                  <a:pt x="0" y="321564"/>
                </a:lnTo>
                <a:close/>
              </a:path>
              <a:path w="598804" h="512445">
                <a:moveTo>
                  <a:pt x="128768" y="363124"/>
                </a:moveTo>
                <a:lnTo>
                  <a:pt x="95001" y="385441"/>
                </a:lnTo>
                <a:lnTo>
                  <a:pt x="126746" y="387223"/>
                </a:lnTo>
                <a:lnTo>
                  <a:pt x="127000" y="381635"/>
                </a:lnTo>
                <a:lnTo>
                  <a:pt x="128768" y="363124"/>
                </a:lnTo>
                <a:close/>
              </a:path>
              <a:path w="598804" h="512445">
                <a:moveTo>
                  <a:pt x="190500" y="322326"/>
                </a:moveTo>
                <a:lnTo>
                  <a:pt x="128768" y="363124"/>
                </a:lnTo>
                <a:lnTo>
                  <a:pt x="127000" y="381635"/>
                </a:lnTo>
                <a:lnTo>
                  <a:pt x="126746" y="387223"/>
                </a:lnTo>
                <a:lnTo>
                  <a:pt x="157769" y="387223"/>
                </a:lnTo>
                <a:lnTo>
                  <a:pt x="190500" y="322326"/>
                </a:lnTo>
                <a:close/>
              </a:path>
              <a:path w="598804" h="512445">
                <a:moveTo>
                  <a:pt x="95000" y="385441"/>
                </a:moveTo>
                <a:close/>
              </a:path>
              <a:path w="598804" h="512445">
                <a:moveTo>
                  <a:pt x="583946" y="0"/>
                </a:moveTo>
                <a:lnTo>
                  <a:pt x="521081" y="14986"/>
                </a:lnTo>
                <a:lnTo>
                  <a:pt x="458724" y="30734"/>
                </a:lnTo>
                <a:lnTo>
                  <a:pt x="397890" y="47625"/>
                </a:lnTo>
                <a:lnTo>
                  <a:pt x="339725" y="66167"/>
                </a:lnTo>
                <a:lnTo>
                  <a:pt x="284988" y="86741"/>
                </a:lnTo>
                <a:lnTo>
                  <a:pt x="234569" y="109855"/>
                </a:lnTo>
                <a:lnTo>
                  <a:pt x="189357" y="136525"/>
                </a:lnTo>
                <a:lnTo>
                  <a:pt x="150240" y="167386"/>
                </a:lnTo>
                <a:lnTo>
                  <a:pt x="118490" y="203454"/>
                </a:lnTo>
                <a:lnTo>
                  <a:pt x="94996" y="243459"/>
                </a:lnTo>
                <a:lnTo>
                  <a:pt x="78994" y="286131"/>
                </a:lnTo>
                <a:lnTo>
                  <a:pt x="69087" y="330581"/>
                </a:lnTo>
                <a:lnTo>
                  <a:pt x="64887" y="365198"/>
                </a:lnTo>
                <a:lnTo>
                  <a:pt x="95001" y="385441"/>
                </a:lnTo>
                <a:lnTo>
                  <a:pt x="128768" y="363124"/>
                </a:lnTo>
                <a:lnTo>
                  <a:pt x="128905" y="361696"/>
                </a:lnTo>
                <a:lnTo>
                  <a:pt x="131572" y="342265"/>
                </a:lnTo>
                <a:lnTo>
                  <a:pt x="144780" y="288925"/>
                </a:lnTo>
                <a:lnTo>
                  <a:pt x="168401" y="242697"/>
                </a:lnTo>
                <a:lnTo>
                  <a:pt x="206501" y="202565"/>
                </a:lnTo>
                <a:lnTo>
                  <a:pt x="241935" y="178308"/>
                </a:lnTo>
                <a:lnTo>
                  <a:pt x="284480" y="156083"/>
                </a:lnTo>
                <a:lnTo>
                  <a:pt x="333248" y="135890"/>
                </a:lnTo>
                <a:lnTo>
                  <a:pt x="386969" y="117475"/>
                </a:lnTo>
                <a:lnTo>
                  <a:pt x="444500" y="100330"/>
                </a:lnTo>
                <a:lnTo>
                  <a:pt x="535813" y="76835"/>
                </a:lnTo>
                <a:lnTo>
                  <a:pt x="598677" y="61722"/>
                </a:lnTo>
                <a:lnTo>
                  <a:pt x="583946" y="0"/>
                </a:lnTo>
                <a:close/>
              </a:path>
              <a:path w="598804" h="512445">
                <a:moveTo>
                  <a:pt x="64887" y="365198"/>
                </a:moveTo>
                <a:lnTo>
                  <a:pt x="63881" y="375793"/>
                </a:lnTo>
                <a:lnTo>
                  <a:pt x="63373" y="383667"/>
                </a:lnTo>
                <a:lnTo>
                  <a:pt x="94990" y="385441"/>
                </a:lnTo>
                <a:lnTo>
                  <a:pt x="64887" y="365198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4556569" y="5618797"/>
            <a:ext cx="2417445" cy="552450"/>
            <a:chOff x="4556569" y="5618797"/>
            <a:chExt cx="2417445" cy="552450"/>
          </a:xfrm>
        </p:grpSpPr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1027" y="5748527"/>
              <a:ext cx="268224" cy="28651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701027" y="5748527"/>
              <a:ext cx="268605" cy="287020"/>
            </a:xfrm>
            <a:custGeom>
              <a:avLst/>
              <a:gdLst/>
              <a:ahLst/>
              <a:cxnLst/>
              <a:rect l="l" t="t" r="r" b="b"/>
              <a:pathLst>
                <a:path w="268604" h="287020">
                  <a:moveTo>
                    <a:pt x="0" y="286512"/>
                  </a:moveTo>
                  <a:lnTo>
                    <a:pt x="268224" y="286512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0932" y="5623559"/>
              <a:ext cx="169163" cy="53644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170932" y="5623559"/>
              <a:ext cx="169545" cy="536575"/>
            </a:xfrm>
            <a:custGeom>
              <a:avLst/>
              <a:gdLst/>
              <a:ahLst/>
              <a:cxnLst/>
              <a:rect l="l" t="t" r="r" b="b"/>
              <a:pathLst>
                <a:path w="169545" h="536575">
                  <a:moveTo>
                    <a:pt x="0" y="536447"/>
                  </a:moveTo>
                  <a:lnTo>
                    <a:pt x="169163" y="536447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644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61332" y="5623559"/>
              <a:ext cx="615696" cy="54254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561332" y="5623559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3"/>
                  </a:moveTo>
                  <a:lnTo>
                    <a:pt x="615696" y="542543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762246" y="5632805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5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218176" y="5618797"/>
            <a:ext cx="1190625" cy="552450"/>
            <a:chOff x="5218176" y="5618797"/>
            <a:chExt cx="1190625" cy="552450"/>
          </a:xfrm>
        </p:grpSpPr>
        <p:sp>
          <p:nvSpPr>
            <p:cNvPr id="87" name="object 87"/>
            <p:cNvSpPr/>
            <p:nvPr/>
          </p:nvSpPr>
          <p:spPr>
            <a:xfrm>
              <a:off x="5218176" y="5853683"/>
              <a:ext cx="417830" cy="76200"/>
            </a:xfrm>
            <a:custGeom>
              <a:avLst/>
              <a:gdLst/>
              <a:ahLst/>
              <a:cxnLst/>
              <a:rect l="l" t="t" r="r" b="b"/>
              <a:pathLst>
                <a:path w="417829" h="76200">
                  <a:moveTo>
                    <a:pt x="38100" y="0"/>
                  </a:moveTo>
                  <a:lnTo>
                    <a:pt x="23252" y="2993"/>
                  </a:lnTo>
                  <a:lnTo>
                    <a:pt x="11144" y="11158"/>
                  </a:lnTo>
                  <a:lnTo>
                    <a:pt x="2988" y="23268"/>
                  </a:lnTo>
                  <a:lnTo>
                    <a:pt x="0" y="38099"/>
                  </a:lnTo>
                  <a:lnTo>
                    <a:pt x="2988" y="52931"/>
                  </a:lnTo>
                  <a:lnTo>
                    <a:pt x="11144" y="65041"/>
                  </a:lnTo>
                  <a:lnTo>
                    <a:pt x="23252" y="73206"/>
                  </a:lnTo>
                  <a:lnTo>
                    <a:pt x="38100" y="76199"/>
                  </a:lnTo>
                  <a:lnTo>
                    <a:pt x="52947" y="73206"/>
                  </a:lnTo>
                  <a:lnTo>
                    <a:pt x="65055" y="65041"/>
                  </a:lnTo>
                  <a:lnTo>
                    <a:pt x="73211" y="52931"/>
                  </a:lnTo>
                  <a:lnTo>
                    <a:pt x="74920" y="44449"/>
                  </a:lnTo>
                  <a:lnTo>
                    <a:pt x="38100" y="44449"/>
                  </a:lnTo>
                  <a:lnTo>
                    <a:pt x="38100" y="31749"/>
                  </a:lnTo>
                  <a:lnTo>
                    <a:pt x="74920" y="31749"/>
                  </a:lnTo>
                  <a:lnTo>
                    <a:pt x="73211" y="23268"/>
                  </a:lnTo>
                  <a:lnTo>
                    <a:pt x="65055" y="11158"/>
                  </a:lnTo>
                  <a:lnTo>
                    <a:pt x="52947" y="2993"/>
                  </a:lnTo>
                  <a:lnTo>
                    <a:pt x="38100" y="0"/>
                  </a:lnTo>
                  <a:close/>
                </a:path>
                <a:path w="417829" h="76200">
                  <a:moveTo>
                    <a:pt x="366775" y="38099"/>
                  </a:moveTo>
                  <a:lnTo>
                    <a:pt x="341375" y="76199"/>
                  </a:lnTo>
                  <a:lnTo>
                    <a:pt x="404875" y="44449"/>
                  </a:lnTo>
                  <a:lnTo>
                    <a:pt x="366775" y="44449"/>
                  </a:lnTo>
                  <a:lnTo>
                    <a:pt x="366775" y="38099"/>
                  </a:lnTo>
                  <a:close/>
                </a:path>
                <a:path w="417829" h="76200">
                  <a:moveTo>
                    <a:pt x="74920" y="31749"/>
                  </a:moveTo>
                  <a:lnTo>
                    <a:pt x="38100" y="31749"/>
                  </a:lnTo>
                  <a:lnTo>
                    <a:pt x="38100" y="44449"/>
                  </a:lnTo>
                  <a:lnTo>
                    <a:pt x="74920" y="44449"/>
                  </a:lnTo>
                  <a:lnTo>
                    <a:pt x="76200" y="38099"/>
                  </a:lnTo>
                  <a:lnTo>
                    <a:pt x="74920" y="31749"/>
                  </a:lnTo>
                  <a:close/>
                </a:path>
                <a:path w="417829" h="76200">
                  <a:moveTo>
                    <a:pt x="362542" y="31749"/>
                  </a:moveTo>
                  <a:lnTo>
                    <a:pt x="74920" y="31749"/>
                  </a:lnTo>
                  <a:lnTo>
                    <a:pt x="76200" y="38099"/>
                  </a:lnTo>
                  <a:lnTo>
                    <a:pt x="74920" y="44449"/>
                  </a:lnTo>
                  <a:lnTo>
                    <a:pt x="362542" y="44449"/>
                  </a:lnTo>
                  <a:lnTo>
                    <a:pt x="366775" y="38099"/>
                  </a:lnTo>
                  <a:lnTo>
                    <a:pt x="362542" y="31749"/>
                  </a:lnTo>
                  <a:close/>
                </a:path>
                <a:path w="417829" h="76200">
                  <a:moveTo>
                    <a:pt x="404875" y="31749"/>
                  </a:moveTo>
                  <a:lnTo>
                    <a:pt x="366775" y="31749"/>
                  </a:lnTo>
                  <a:lnTo>
                    <a:pt x="366775" y="44449"/>
                  </a:lnTo>
                  <a:lnTo>
                    <a:pt x="404875" y="44449"/>
                  </a:lnTo>
                  <a:lnTo>
                    <a:pt x="417575" y="38099"/>
                  </a:lnTo>
                  <a:lnTo>
                    <a:pt x="404875" y="31749"/>
                  </a:lnTo>
                  <a:close/>
                </a:path>
                <a:path w="417829" h="76200">
                  <a:moveTo>
                    <a:pt x="341375" y="0"/>
                  </a:moveTo>
                  <a:lnTo>
                    <a:pt x="366775" y="38099"/>
                  </a:lnTo>
                  <a:lnTo>
                    <a:pt x="366775" y="31749"/>
                  </a:lnTo>
                  <a:lnTo>
                    <a:pt x="404875" y="31749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34684" y="5623559"/>
              <a:ext cx="169163" cy="536448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234684" y="5623559"/>
              <a:ext cx="169545" cy="536575"/>
            </a:xfrm>
            <a:custGeom>
              <a:avLst/>
              <a:gdLst/>
              <a:ahLst/>
              <a:cxnLst/>
              <a:rect l="l" t="t" r="r" b="b"/>
              <a:pathLst>
                <a:path w="169545" h="536575">
                  <a:moveTo>
                    <a:pt x="0" y="536447"/>
                  </a:moveTo>
                  <a:lnTo>
                    <a:pt x="169163" y="536447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644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23560" y="5623559"/>
              <a:ext cx="617220" cy="54254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623560" y="5623559"/>
              <a:ext cx="617220" cy="542925"/>
            </a:xfrm>
            <a:custGeom>
              <a:avLst/>
              <a:gdLst/>
              <a:ahLst/>
              <a:cxnLst/>
              <a:rect l="l" t="t" r="r" b="b"/>
              <a:pathLst>
                <a:path w="617220" h="542925">
                  <a:moveTo>
                    <a:pt x="0" y="542543"/>
                  </a:moveTo>
                  <a:lnTo>
                    <a:pt x="617220" y="542543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25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5825109" y="5632805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8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803969" y="5702617"/>
            <a:ext cx="3898900" cy="380365"/>
            <a:chOff x="2803969" y="5702617"/>
            <a:chExt cx="3898900" cy="380365"/>
          </a:xfrm>
        </p:grpSpPr>
        <p:sp>
          <p:nvSpPr>
            <p:cNvPr id="94" name="object 94"/>
            <p:cNvSpPr/>
            <p:nvPr/>
          </p:nvSpPr>
          <p:spPr>
            <a:xfrm>
              <a:off x="6284976" y="5853683"/>
              <a:ext cx="417830" cy="76200"/>
            </a:xfrm>
            <a:custGeom>
              <a:avLst/>
              <a:gdLst/>
              <a:ahLst/>
              <a:cxnLst/>
              <a:rect l="l" t="t" r="r" b="b"/>
              <a:pathLst>
                <a:path w="417829" h="76200">
                  <a:moveTo>
                    <a:pt x="38100" y="0"/>
                  </a:moveTo>
                  <a:lnTo>
                    <a:pt x="23252" y="2993"/>
                  </a:lnTo>
                  <a:lnTo>
                    <a:pt x="11144" y="11158"/>
                  </a:lnTo>
                  <a:lnTo>
                    <a:pt x="2988" y="23268"/>
                  </a:lnTo>
                  <a:lnTo>
                    <a:pt x="0" y="38099"/>
                  </a:lnTo>
                  <a:lnTo>
                    <a:pt x="2988" y="52931"/>
                  </a:lnTo>
                  <a:lnTo>
                    <a:pt x="11144" y="65041"/>
                  </a:lnTo>
                  <a:lnTo>
                    <a:pt x="23252" y="73206"/>
                  </a:lnTo>
                  <a:lnTo>
                    <a:pt x="38100" y="76199"/>
                  </a:lnTo>
                  <a:lnTo>
                    <a:pt x="52947" y="73206"/>
                  </a:lnTo>
                  <a:lnTo>
                    <a:pt x="65055" y="65041"/>
                  </a:lnTo>
                  <a:lnTo>
                    <a:pt x="73211" y="52931"/>
                  </a:lnTo>
                  <a:lnTo>
                    <a:pt x="74920" y="44449"/>
                  </a:lnTo>
                  <a:lnTo>
                    <a:pt x="38100" y="44449"/>
                  </a:lnTo>
                  <a:lnTo>
                    <a:pt x="38100" y="31749"/>
                  </a:lnTo>
                  <a:lnTo>
                    <a:pt x="74920" y="31749"/>
                  </a:lnTo>
                  <a:lnTo>
                    <a:pt x="73211" y="23268"/>
                  </a:lnTo>
                  <a:lnTo>
                    <a:pt x="65055" y="11158"/>
                  </a:lnTo>
                  <a:lnTo>
                    <a:pt x="52947" y="2993"/>
                  </a:lnTo>
                  <a:lnTo>
                    <a:pt x="38100" y="0"/>
                  </a:lnTo>
                  <a:close/>
                </a:path>
                <a:path w="417829" h="76200">
                  <a:moveTo>
                    <a:pt x="366775" y="38099"/>
                  </a:moveTo>
                  <a:lnTo>
                    <a:pt x="341375" y="76199"/>
                  </a:lnTo>
                  <a:lnTo>
                    <a:pt x="404875" y="44449"/>
                  </a:lnTo>
                  <a:lnTo>
                    <a:pt x="366775" y="44449"/>
                  </a:lnTo>
                  <a:lnTo>
                    <a:pt x="366775" y="38099"/>
                  </a:lnTo>
                  <a:close/>
                </a:path>
                <a:path w="417829" h="76200">
                  <a:moveTo>
                    <a:pt x="74920" y="31749"/>
                  </a:moveTo>
                  <a:lnTo>
                    <a:pt x="38100" y="31749"/>
                  </a:lnTo>
                  <a:lnTo>
                    <a:pt x="38100" y="44449"/>
                  </a:lnTo>
                  <a:lnTo>
                    <a:pt x="74920" y="44449"/>
                  </a:lnTo>
                  <a:lnTo>
                    <a:pt x="76200" y="38099"/>
                  </a:lnTo>
                  <a:lnTo>
                    <a:pt x="74920" y="31749"/>
                  </a:lnTo>
                  <a:close/>
                </a:path>
                <a:path w="417829" h="76200">
                  <a:moveTo>
                    <a:pt x="362542" y="31749"/>
                  </a:moveTo>
                  <a:lnTo>
                    <a:pt x="74920" y="31749"/>
                  </a:lnTo>
                  <a:lnTo>
                    <a:pt x="76200" y="38099"/>
                  </a:lnTo>
                  <a:lnTo>
                    <a:pt x="74920" y="44449"/>
                  </a:lnTo>
                  <a:lnTo>
                    <a:pt x="362542" y="44449"/>
                  </a:lnTo>
                  <a:lnTo>
                    <a:pt x="366775" y="38099"/>
                  </a:lnTo>
                  <a:lnTo>
                    <a:pt x="362542" y="31749"/>
                  </a:lnTo>
                  <a:close/>
                </a:path>
                <a:path w="417829" h="76200">
                  <a:moveTo>
                    <a:pt x="404875" y="31749"/>
                  </a:moveTo>
                  <a:lnTo>
                    <a:pt x="366775" y="31749"/>
                  </a:lnTo>
                  <a:lnTo>
                    <a:pt x="366775" y="44449"/>
                  </a:lnTo>
                  <a:lnTo>
                    <a:pt x="404875" y="44449"/>
                  </a:lnTo>
                  <a:lnTo>
                    <a:pt x="417575" y="38099"/>
                  </a:lnTo>
                  <a:lnTo>
                    <a:pt x="404875" y="31749"/>
                  </a:lnTo>
                  <a:close/>
                </a:path>
                <a:path w="417829" h="76200">
                  <a:moveTo>
                    <a:pt x="341375" y="0"/>
                  </a:moveTo>
                  <a:lnTo>
                    <a:pt x="366775" y="38099"/>
                  </a:lnTo>
                  <a:lnTo>
                    <a:pt x="366775" y="31749"/>
                  </a:lnTo>
                  <a:lnTo>
                    <a:pt x="404875" y="31749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8732" y="5707379"/>
              <a:ext cx="402336" cy="37033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808732" y="5707379"/>
              <a:ext cx="402590" cy="370840"/>
            </a:xfrm>
            <a:custGeom>
              <a:avLst/>
              <a:gdLst/>
              <a:ahLst/>
              <a:cxnLst/>
              <a:rect l="l" t="t" r="r" b="b"/>
              <a:pathLst>
                <a:path w="402589" h="370839">
                  <a:moveTo>
                    <a:pt x="0" y="185166"/>
                  </a:moveTo>
                  <a:lnTo>
                    <a:pt x="5311" y="142710"/>
                  </a:lnTo>
                  <a:lnTo>
                    <a:pt x="20442" y="103736"/>
                  </a:lnTo>
                  <a:lnTo>
                    <a:pt x="44187" y="69355"/>
                  </a:lnTo>
                  <a:lnTo>
                    <a:pt x="75338" y="40680"/>
                  </a:lnTo>
                  <a:lnTo>
                    <a:pt x="112689" y="18821"/>
                  </a:lnTo>
                  <a:lnTo>
                    <a:pt x="155034" y="4890"/>
                  </a:lnTo>
                  <a:lnTo>
                    <a:pt x="201168" y="0"/>
                  </a:lnTo>
                  <a:lnTo>
                    <a:pt x="247301" y="4890"/>
                  </a:lnTo>
                  <a:lnTo>
                    <a:pt x="289646" y="18821"/>
                  </a:lnTo>
                  <a:lnTo>
                    <a:pt x="326997" y="40680"/>
                  </a:lnTo>
                  <a:lnTo>
                    <a:pt x="358148" y="69355"/>
                  </a:lnTo>
                  <a:lnTo>
                    <a:pt x="381893" y="103736"/>
                  </a:lnTo>
                  <a:lnTo>
                    <a:pt x="397024" y="142710"/>
                  </a:lnTo>
                  <a:lnTo>
                    <a:pt x="402336" y="185166"/>
                  </a:lnTo>
                  <a:lnTo>
                    <a:pt x="397024" y="227621"/>
                  </a:lnTo>
                  <a:lnTo>
                    <a:pt x="381893" y="266595"/>
                  </a:lnTo>
                  <a:lnTo>
                    <a:pt x="358148" y="300976"/>
                  </a:lnTo>
                  <a:lnTo>
                    <a:pt x="326997" y="329651"/>
                  </a:lnTo>
                  <a:lnTo>
                    <a:pt x="289646" y="351510"/>
                  </a:lnTo>
                  <a:lnTo>
                    <a:pt x="247301" y="365441"/>
                  </a:lnTo>
                  <a:lnTo>
                    <a:pt x="201168" y="370332"/>
                  </a:lnTo>
                  <a:lnTo>
                    <a:pt x="155034" y="365441"/>
                  </a:lnTo>
                  <a:lnTo>
                    <a:pt x="112689" y="351510"/>
                  </a:lnTo>
                  <a:lnTo>
                    <a:pt x="75338" y="329651"/>
                  </a:lnTo>
                  <a:lnTo>
                    <a:pt x="44187" y="300976"/>
                  </a:lnTo>
                  <a:lnTo>
                    <a:pt x="20442" y="266595"/>
                  </a:lnTo>
                  <a:lnTo>
                    <a:pt x="5311" y="227621"/>
                  </a:lnTo>
                  <a:lnTo>
                    <a:pt x="0" y="1851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021330" y="5836919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70" h="114300">
                  <a:moveTo>
                    <a:pt x="394716" y="57149"/>
                  </a:moveTo>
                  <a:lnTo>
                    <a:pt x="356616" y="114299"/>
                  </a:lnTo>
                  <a:lnTo>
                    <a:pt x="432816" y="76199"/>
                  </a:lnTo>
                  <a:lnTo>
                    <a:pt x="394716" y="76199"/>
                  </a:lnTo>
                  <a:lnTo>
                    <a:pt x="394716" y="57149"/>
                  </a:lnTo>
                  <a:close/>
                </a:path>
                <a:path w="471170" h="114300">
                  <a:moveTo>
                    <a:pt x="382016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382016" y="76199"/>
                  </a:lnTo>
                  <a:lnTo>
                    <a:pt x="394716" y="57149"/>
                  </a:lnTo>
                  <a:lnTo>
                    <a:pt x="382016" y="38099"/>
                  </a:lnTo>
                  <a:close/>
                </a:path>
                <a:path w="471170" h="114300">
                  <a:moveTo>
                    <a:pt x="432816" y="38099"/>
                  </a:moveTo>
                  <a:lnTo>
                    <a:pt x="394716" y="38099"/>
                  </a:lnTo>
                  <a:lnTo>
                    <a:pt x="394716" y="76199"/>
                  </a:lnTo>
                  <a:lnTo>
                    <a:pt x="432816" y="76199"/>
                  </a:lnTo>
                  <a:lnTo>
                    <a:pt x="470916" y="57149"/>
                  </a:lnTo>
                  <a:lnTo>
                    <a:pt x="432816" y="38099"/>
                  </a:lnTo>
                  <a:close/>
                </a:path>
                <a:path w="471170" h="114300">
                  <a:moveTo>
                    <a:pt x="356616" y="0"/>
                  </a:moveTo>
                  <a:lnTo>
                    <a:pt x="394716" y="57149"/>
                  </a:lnTo>
                  <a:lnTo>
                    <a:pt x="394716" y="38099"/>
                  </a:lnTo>
                  <a:lnTo>
                    <a:pt x="432816" y="38099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2494533" y="5210047"/>
            <a:ext cx="956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Arial"/>
                <a:cs typeface="Arial"/>
              </a:rPr>
              <a:t>pHead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483673" y="5618797"/>
            <a:ext cx="797560" cy="552450"/>
            <a:chOff x="3483673" y="5618797"/>
            <a:chExt cx="797560" cy="552450"/>
          </a:xfrm>
        </p:grpSpPr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08703" y="5623559"/>
              <a:ext cx="167639" cy="53644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108703" y="5623559"/>
              <a:ext cx="167640" cy="536575"/>
            </a:xfrm>
            <a:custGeom>
              <a:avLst/>
              <a:gdLst/>
              <a:ahLst/>
              <a:cxnLst/>
              <a:rect l="l" t="t" r="r" b="b"/>
              <a:pathLst>
                <a:path w="167639" h="536575">
                  <a:moveTo>
                    <a:pt x="0" y="536447"/>
                  </a:moveTo>
                  <a:lnTo>
                    <a:pt x="167639" y="536447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644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88435" y="5623559"/>
              <a:ext cx="615696" cy="54254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488435" y="5623559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3"/>
                  </a:moveTo>
                  <a:lnTo>
                    <a:pt x="615696" y="542543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3689350" y="5632805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6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145279" y="5853684"/>
            <a:ext cx="417830" cy="76200"/>
          </a:xfrm>
          <a:custGeom>
            <a:avLst/>
            <a:gdLst/>
            <a:ahLst/>
            <a:cxnLst/>
            <a:rect l="l" t="t" r="r" b="b"/>
            <a:pathLst>
              <a:path w="417829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099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199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0" y="31749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417829" h="76200">
                <a:moveTo>
                  <a:pt x="366775" y="38099"/>
                </a:moveTo>
                <a:lnTo>
                  <a:pt x="341375" y="76199"/>
                </a:lnTo>
                <a:lnTo>
                  <a:pt x="404875" y="44449"/>
                </a:lnTo>
                <a:lnTo>
                  <a:pt x="366775" y="44449"/>
                </a:lnTo>
                <a:lnTo>
                  <a:pt x="366775" y="38099"/>
                </a:lnTo>
                <a:close/>
              </a:path>
              <a:path w="417829" h="76200">
                <a:moveTo>
                  <a:pt x="74920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0" y="44449"/>
                </a:lnTo>
                <a:lnTo>
                  <a:pt x="76200" y="38099"/>
                </a:lnTo>
                <a:lnTo>
                  <a:pt x="74920" y="31749"/>
                </a:lnTo>
                <a:close/>
              </a:path>
              <a:path w="417829" h="76200">
                <a:moveTo>
                  <a:pt x="362542" y="31749"/>
                </a:moveTo>
                <a:lnTo>
                  <a:pt x="74920" y="31749"/>
                </a:lnTo>
                <a:lnTo>
                  <a:pt x="76200" y="38099"/>
                </a:lnTo>
                <a:lnTo>
                  <a:pt x="74920" y="44449"/>
                </a:lnTo>
                <a:lnTo>
                  <a:pt x="362542" y="44449"/>
                </a:lnTo>
                <a:lnTo>
                  <a:pt x="366775" y="38099"/>
                </a:lnTo>
                <a:lnTo>
                  <a:pt x="362542" y="31749"/>
                </a:lnTo>
                <a:close/>
              </a:path>
              <a:path w="417829" h="76200">
                <a:moveTo>
                  <a:pt x="404875" y="31749"/>
                </a:moveTo>
                <a:lnTo>
                  <a:pt x="366775" y="31749"/>
                </a:lnTo>
                <a:lnTo>
                  <a:pt x="366775" y="44449"/>
                </a:lnTo>
                <a:lnTo>
                  <a:pt x="404875" y="44449"/>
                </a:lnTo>
                <a:lnTo>
                  <a:pt x="417575" y="38099"/>
                </a:lnTo>
                <a:lnTo>
                  <a:pt x="404875" y="31749"/>
                </a:lnTo>
                <a:close/>
              </a:path>
              <a:path w="417829" h="76200">
                <a:moveTo>
                  <a:pt x="341375" y="0"/>
                </a:moveTo>
                <a:lnTo>
                  <a:pt x="366775" y="38099"/>
                </a:lnTo>
                <a:lnTo>
                  <a:pt x="366775" y="31749"/>
                </a:lnTo>
                <a:lnTo>
                  <a:pt x="404875" y="31749"/>
                </a:lnTo>
                <a:lnTo>
                  <a:pt x="341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143304" y="5641949"/>
            <a:ext cx="1043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L</a:t>
            </a:r>
            <a:r>
              <a:rPr sz="2400" b="1" baseline="-20833" dirty="0">
                <a:solidFill>
                  <a:srgbClr val="080808"/>
                </a:solidFill>
                <a:latin typeface="Arial"/>
                <a:cs typeface="Arial"/>
              </a:rPr>
              <a:t>2</a:t>
            </a:r>
            <a:r>
              <a:rPr sz="2400" b="1" spc="300" baseline="-20833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(&gt;X)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551803" y="4943347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945123" y="5077586"/>
            <a:ext cx="600710" cy="512445"/>
          </a:xfrm>
          <a:custGeom>
            <a:avLst/>
            <a:gdLst/>
            <a:ahLst/>
            <a:cxnLst/>
            <a:rect l="l" t="t" r="r" b="b"/>
            <a:pathLst>
              <a:path w="600709" h="512445">
                <a:moveTo>
                  <a:pt x="0" y="321563"/>
                </a:moveTo>
                <a:lnTo>
                  <a:pt x="94614" y="512444"/>
                </a:lnTo>
                <a:lnTo>
                  <a:pt x="157769" y="387222"/>
                </a:lnTo>
                <a:lnTo>
                  <a:pt x="126746" y="387222"/>
                </a:lnTo>
                <a:lnTo>
                  <a:pt x="63373" y="383666"/>
                </a:lnTo>
                <a:lnTo>
                  <a:pt x="63880" y="375793"/>
                </a:lnTo>
                <a:lnTo>
                  <a:pt x="64887" y="365198"/>
                </a:lnTo>
                <a:lnTo>
                  <a:pt x="0" y="321563"/>
                </a:lnTo>
                <a:close/>
              </a:path>
              <a:path w="600709" h="512445">
                <a:moveTo>
                  <a:pt x="128768" y="363124"/>
                </a:moveTo>
                <a:lnTo>
                  <a:pt x="95001" y="385441"/>
                </a:lnTo>
                <a:lnTo>
                  <a:pt x="126746" y="387222"/>
                </a:lnTo>
                <a:lnTo>
                  <a:pt x="127000" y="381634"/>
                </a:lnTo>
                <a:lnTo>
                  <a:pt x="128768" y="363124"/>
                </a:lnTo>
                <a:close/>
              </a:path>
              <a:path w="600709" h="512445">
                <a:moveTo>
                  <a:pt x="190500" y="322325"/>
                </a:moveTo>
                <a:lnTo>
                  <a:pt x="128768" y="363124"/>
                </a:lnTo>
                <a:lnTo>
                  <a:pt x="127000" y="381634"/>
                </a:lnTo>
                <a:lnTo>
                  <a:pt x="126746" y="387222"/>
                </a:lnTo>
                <a:lnTo>
                  <a:pt x="157769" y="387222"/>
                </a:lnTo>
                <a:lnTo>
                  <a:pt x="190500" y="322325"/>
                </a:lnTo>
                <a:close/>
              </a:path>
              <a:path w="600709" h="512445">
                <a:moveTo>
                  <a:pt x="95000" y="385441"/>
                </a:moveTo>
                <a:close/>
              </a:path>
              <a:path w="600709" h="512445">
                <a:moveTo>
                  <a:pt x="585470" y="0"/>
                </a:moveTo>
                <a:lnTo>
                  <a:pt x="522350" y="14986"/>
                </a:lnTo>
                <a:lnTo>
                  <a:pt x="459993" y="30733"/>
                </a:lnTo>
                <a:lnTo>
                  <a:pt x="398906" y="47625"/>
                </a:lnTo>
                <a:lnTo>
                  <a:pt x="340487" y="66167"/>
                </a:lnTo>
                <a:lnTo>
                  <a:pt x="285623" y="86740"/>
                </a:lnTo>
                <a:lnTo>
                  <a:pt x="235076" y="109855"/>
                </a:lnTo>
                <a:lnTo>
                  <a:pt x="189737" y="136525"/>
                </a:lnTo>
                <a:lnTo>
                  <a:pt x="150495" y="167385"/>
                </a:lnTo>
                <a:lnTo>
                  <a:pt x="118745" y="203453"/>
                </a:lnTo>
                <a:lnTo>
                  <a:pt x="95123" y="243585"/>
                </a:lnTo>
                <a:lnTo>
                  <a:pt x="79121" y="286131"/>
                </a:lnTo>
                <a:lnTo>
                  <a:pt x="69087" y="330453"/>
                </a:lnTo>
                <a:lnTo>
                  <a:pt x="64887" y="365198"/>
                </a:lnTo>
                <a:lnTo>
                  <a:pt x="95001" y="385441"/>
                </a:lnTo>
                <a:lnTo>
                  <a:pt x="128768" y="363124"/>
                </a:lnTo>
                <a:lnTo>
                  <a:pt x="128904" y="361696"/>
                </a:lnTo>
                <a:lnTo>
                  <a:pt x="131445" y="342391"/>
                </a:lnTo>
                <a:lnTo>
                  <a:pt x="144779" y="289051"/>
                </a:lnTo>
                <a:lnTo>
                  <a:pt x="168528" y="242697"/>
                </a:lnTo>
                <a:lnTo>
                  <a:pt x="206755" y="202565"/>
                </a:lnTo>
                <a:lnTo>
                  <a:pt x="242315" y="178307"/>
                </a:lnTo>
                <a:lnTo>
                  <a:pt x="284988" y="156082"/>
                </a:lnTo>
                <a:lnTo>
                  <a:pt x="333883" y="135889"/>
                </a:lnTo>
                <a:lnTo>
                  <a:pt x="387858" y="117475"/>
                </a:lnTo>
                <a:lnTo>
                  <a:pt x="445515" y="100330"/>
                </a:lnTo>
                <a:lnTo>
                  <a:pt x="537210" y="76835"/>
                </a:lnTo>
                <a:lnTo>
                  <a:pt x="600201" y="61721"/>
                </a:lnTo>
                <a:lnTo>
                  <a:pt x="585470" y="0"/>
                </a:lnTo>
                <a:close/>
              </a:path>
              <a:path w="600709" h="512445">
                <a:moveTo>
                  <a:pt x="64887" y="365198"/>
                </a:moveTo>
                <a:lnTo>
                  <a:pt x="63880" y="375793"/>
                </a:lnTo>
                <a:lnTo>
                  <a:pt x="63373" y="383666"/>
                </a:lnTo>
                <a:lnTo>
                  <a:pt x="94990" y="385441"/>
                </a:lnTo>
                <a:lnTo>
                  <a:pt x="64887" y="365198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10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họa</a:t>
            </a:r>
            <a:r>
              <a:rPr spc="-10" dirty="0"/>
              <a:t> </a:t>
            </a:r>
            <a:r>
              <a:rPr dirty="0"/>
              <a:t>thuật toán</a:t>
            </a:r>
            <a:r>
              <a:rPr spc="-5" dirty="0"/>
              <a:t> </a:t>
            </a:r>
            <a:r>
              <a:rPr spc="-20" dirty="0"/>
              <a:t>(tt)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2365" y="702843"/>
            <a:ext cx="8616315" cy="15627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88950" indent="-464184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488315" algn="l"/>
                <a:tab pos="489584" algn="l"/>
              </a:tabLst>
            </a:pPr>
            <a:r>
              <a:rPr sz="2800" dirty="0">
                <a:latin typeface="Arial"/>
                <a:cs typeface="Arial"/>
              </a:rPr>
              <a:t>Sắp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1</a:t>
            </a:r>
            <a:endParaRPr sz="2775" baseline="-21021">
              <a:latin typeface="Arial"/>
              <a:cs typeface="Arial"/>
            </a:endParaRPr>
          </a:p>
          <a:p>
            <a:pPr marL="488950" indent="-464184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88315" algn="l"/>
                <a:tab pos="489584" algn="l"/>
              </a:tabLst>
            </a:pPr>
            <a:r>
              <a:rPr sz="2800" dirty="0">
                <a:latin typeface="Arial"/>
                <a:cs typeface="Arial"/>
              </a:rPr>
              <a:t>Sắp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2</a:t>
            </a:r>
            <a:endParaRPr sz="2775" baseline="-21021">
              <a:latin typeface="Arial"/>
              <a:cs typeface="Arial"/>
            </a:endParaRPr>
          </a:p>
          <a:p>
            <a:pPr marL="1049655" lvl="1" indent="-44704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1049655" algn="l"/>
                <a:tab pos="1050290" algn="l"/>
              </a:tabLst>
            </a:pPr>
            <a:r>
              <a:rPr sz="2800" dirty="0">
                <a:latin typeface="Arial"/>
                <a:cs typeface="Arial"/>
              </a:rPr>
              <a:t>Chọn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x=6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canh,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tách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</a:t>
            </a:r>
            <a:r>
              <a:rPr sz="2775" spc="345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21</a:t>
            </a:r>
            <a:r>
              <a:rPr sz="2775" spc="315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22</a:t>
            </a:r>
            <a:endParaRPr sz="2775" baseline="-2102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7863" y="2713990"/>
            <a:ext cx="654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X</a:t>
            </a:r>
            <a:r>
              <a:rPr sz="2400" b="1" baseline="-20833" dirty="0">
                <a:solidFill>
                  <a:srgbClr val="080808"/>
                </a:solidFill>
                <a:latin typeface="Arial"/>
                <a:cs typeface="Arial"/>
              </a:rPr>
              <a:t>2</a:t>
            </a:r>
            <a:r>
              <a:rPr sz="2400" b="1" spc="300" baseline="-20833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080808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67555" y="2618232"/>
            <a:ext cx="826135" cy="576580"/>
            <a:chOff x="4067555" y="2618232"/>
            <a:chExt cx="826135" cy="576580"/>
          </a:xfrm>
        </p:grpSpPr>
        <p:sp>
          <p:nvSpPr>
            <p:cNvPr id="12" name="object 12"/>
            <p:cNvSpPr/>
            <p:nvPr/>
          </p:nvSpPr>
          <p:spPr>
            <a:xfrm>
              <a:off x="4706873" y="2637282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80">
                  <a:moveTo>
                    <a:pt x="167639" y="0"/>
                  </a:moveTo>
                  <a:lnTo>
                    <a:pt x="0" y="0"/>
                  </a:lnTo>
                  <a:lnTo>
                    <a:pt x="0" y="537972"/>
                  </a:lnTo>
                  <a:lnTo>
                    <a:pt x="167639" y="537972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06873" y="2637282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80">
                  <a:moveTo>
                    <a:pt x="0" y="537972"/>
                  </a:moveTo>
                  <a:lnTo>
                    <a:pt x="167639" y="537972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86605" y="2637282"/>
              <a:ext cx="615950" cy="538480"/>
            </a:xfrm>
            <a:custGeom>
              <a:avLst/>
              <a:gdLst/>
              <a:ahLst/>
              <a:cxnLst/>
              <a:rect l="l" t="t" r="r" b="b"/>
              <a:pathLst>
                <a:path w="615950" h="538480">
                  <a:moveTo>
                    <a:pt x="615696" y="0"/>
                  </a:moveTo>
                  <a:lnTo>
                    <a:pt x="0" y="0"/>
                  </a:lnTo>
                  <a:lnTo>
                    <a:pt x="0" y="537972"/>
                  </a:lnTo>
                  <a:lnTo>
                    <a:pt x="615696" y="537972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86605" y="2637282"/>
              <a:ext cx="615950" cy="538480"/>
            </a:xfrm>
            <a:custGeom>
              <a:avLst/>
              <a:gdLst/>
              <a:ahLst/>
              <a:cxnLst/>
              <a:rect l="l" t="t" r="r" b="b"/>
              <a:pathLst>
                <a:path w="615950" h="538480">
                  <a:moveTo>
                    <a:pt x="0" y="537972"/>
                  </a:moveTo>
                  <a:lnTo>
                    <a:pt x="615696" y="537972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05655" y="2656332"/>
            <a:ext cx="577850" cy="50038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75"/>
              </a:lnSpc>
            </a:pPr>
            <a:r>
              <a:rPr sz="2400" b="1" dirty="0"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42688" y="2849879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0465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5" y="3810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  <a:path w="436879" h="114300">
                <a:moveTo>
                  <a:pt x="360425" y="57150"/>
                </a:moveTo>
                <a:lnTo>
                  <a:pt x="322325" y="114300"/>
                </a:lnTo>
                <a:lnTo>
                  <a:pt x="398525" y="76200"/>
                </a:lnTo>
                <a:lnTo>
                  <a:pt x="360425" y="76200"/>
                </a:lnTo>
                <a:lnTo>
                  <a:pt x="360425" y="57150"/>
                </a:lnTo>
                <a:close/>
              </a:path>
              <a:path w="436879" h="114300">
                <a:moveTo>
                  <a:pt x="110465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5" y="76200"/>
                </a:lnTo>
                <a:lnTo>
                  <a:pt x="114300" y="57150"/>
                </a:lnTo>
                <a:lnTo>
                  <a:pt x="110465" y="38100"/>
                </a:lnTo>
                <a:close/>
              </a:path>
              <a:path w="436879" h="114300">
                <a:moveTo>
                  <a:pt x="347725" y="38100"/>
                </a:moveTo>
                <a:lnTo>
                  <a:pt x="110465" y="38100"/>
                </a:lnTo>
                <a:lnTo>
                  <a:pt x="114300" y="57150"/>
                </a:lnTo>
                <a:lnTo>
                  <a:pt x="110465" y="76200"/>
                </a:lnTo>
                <a:lnTo>
                  <a:pt x="347725" y="76200"/>
                </a:lnTo>
                <a:lnTo>
                  <a:pt x="360425" y="57150"/>
                </a:lnTo>
                <a:lnTo>
                  <a:pt x="347725" y="38100"/>
                </a:lnTo>
                <a:close/>
              </a:path>
              <a:path w="436879" h="114300">
                <a:moveTo>
                  <a:pt x="398525" y="38100"/>
                </a:moveTo>
                <a:lnTo>
                  <a:pt x="360425" y="38100"/>
                </a:lnTo>
                <a:lnTo>
                  <a:pt x="360425" y="76200"/>
                </a:lnTo>
                <a:lnTo>
                  <a:pt x="398525" y="76200"/>
                </a:lnTo>
                <a:lnTo>
                  <a:pt x="436625" y="57150"/>
                </a:lnTo>
                <a:lnTo>
                  <a:pt x="398525" y="38100"/>
                </a:lnTo>
                <a:close/>
              </a:path>
              <a:path w="436879" h="114300">
                <a:moveTo>
                  <a:pt x="322325" y="0"/>
                </a:moveTo>
                <a:lnTo>
                  <a:pt x="360425" y="57150"/>
                </a:lnTo>
                <a:lnTo>
                  <a:pt x="360425" y="38100"/>
                </a:lnTo>
                <a:lnTo>
                  <a:pt x="398525" y="38100"/>
                </a:lnTo>
                <a:lnTo>
                  <a:pt x="322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843528" y="3986784"/>
            <a:ext cx="817244" cy="576580"/>
            <a:chOff x="3843528" y="3986784"/>
            <a:chExt cx="817244" cy="576580"/>
          </a:xfrm>
        </p:grpSpPr>
        <p:sp>
          <p:nvSpPr>
            <p:cNvPr id="19" name="object 19"/>
            <p:cNvSpPr/>
            <p:nvPr/>
          </p:nvSpPr>
          <p:spPr>
            <a:xfrm>
              <a:off x="4473702" y="4005834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79">
                  <a:moveTo>
                    <a:pt x="167639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167639" y="537971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3702" y="4005834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79">
                  <a:moveTo>
                    <a:pt x="0" y="537971"/>
                  </a:moveTo>
                  <a:lnTo>
                    <a:pt x="167639" y="537971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1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62578" y="4005834"/>
              <a:ext cx="615950" cy="538480"/>
            </a:xfrm>
            <a:custGeom>
              <a:avLst/>
              <a:gdLst/>
              <a:ahLst/>
              <a:cxnLst/>
              <a:rect l="l" t="t" r="r" b="b"/>
              <a:pathLst>
                <a:path w="615950" h="538479">
                  <a:moveTo>
                    <a:pt x="615696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615696" y="537971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62578" y="4005834"/>
              <a:ext cx="615950" cy="538480"/>
            </a:xfrm>
            <a:custGeom>
              <a:avLst/>
              <a:gdLst/>
              <a:ahLst/>
              <a:cxnLst/>
              <a:rect l="l" t="t" r="r" b="b"/>
              <a:pathLst>
                <a:path w="615950" h="538479">
                  <a:moveTo>
                    <a:pt x="0" y="537971"/>
                  </a:moveTo>
                  <a:lnTo>
                    <a:pt x="615696" y="537971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3797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81628" y="4024884"/>
            <a:ext cx="573405" cy="500380"/>
          </a:xfrm>
          <a:prstGeom prst="rect">
            <a:avLst/>
          </a:prstGeom>
          <a:solidFill>
            <a:srgbClr val="000099"/>
          </a:solidFill>
        </p:spPr>
        <p:txBody>
          <a:bodyPr vert="horz" wrap="square" lIns="0" tIns="698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5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92752" y="4218432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0465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5" y="3810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  <a:path w="436879" h="114300">
                <a:moveTo>
                  <a:pt x="360425" y="57150"/>
                </a:moveTo>
                <a:lnTo>
                  <a:pt x="322325" y="114300"/>
                </a:lnTo>
                <a:lnTo>
                  <a:pt x="398525" y="76200"/>
                </a:lnTo>
                <a:lnTo>
                  <a:pt x="360425" y="76200"/>
                </a:lnTo>
                <a:lnTo>
                  <a:pt x="360425" y="57150"/>
                </a:lnTo>
                <a:close/>
              </a:path>
              <a:path w="436879" h="114300">
                <a:moveTo>
                  <a:pt x="110465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5" y="76200"/>
                </a:lnTo>
                <a:lnTo>
                  <a:pt x="114300" y="57150"/>
                </a:lnTo>
                <a:lnTo>
                  <a:pt x="110465" y="38100"/>
                </a:lnTo>
                <a:close/>
              </a:path>
              <a:path w="436879" h="114300">
                <a:moveTo>
                  <a:pt x="347725" y="38100"/>
                </a:moveTo>
                <a:lnTo>
                  <a:pt x="110465" y="38100"/>
                </a:lnTo>
                <a:lnTo>
                  <a:pt x="114300" y="57150"/>
                </a:lnTo>
                <a:lnTo>
                  <a:pt x="110465" y="76200"/>
                </a:lnTo>
                <a:lnTo>
                  <a:pt x="347725" y="76200"/>
                </a:lnTo>
                <a:lnTo>
                  <a:pt x="360425" y="57150"/>
                </a:lnTo>
                <a:lnTo>
                  <a:pt x="347725" y="38100"/>
                </a:lnTo>
                <a:close/>
              </a:path>
              <a:path w="436879" h="114300">
                <a:moveTo>
                  <a:pt x="398525" y="38100"/>
                </a:moveTo>
                <a:lnTo>
                  <a:pt x="360425" y="38100"/>
                </a:lnTo>
                <a:lnTo>
                  <a:pt x="360425" y="76200"/>
                </a:lnTo>
                <a:lnTo>
                  <a:pt x="398525" y="76200"/>
                </a:lnTo>
                <a:lnTo>
                  <a:pt x="436625" y="57150"/>
                </a:lnTo>
                <a:lnTo>
                  <a:pt x="398525" y="38100"/>
                </a:lnTo>
                <a:close/>
              </a:path>
              <a:path w="436879" h="114300">
                <a:moveTo>
                  <a:pt x="322325" y="0"/>
                </a:moveTo>
                <a:lnTo>
                  <a:pt x="360425" y="57150"/>
                </a:lnTo>
                <a:lnTo>
                  <a:pt x="360425" y="38100"/>
                </a:lnTo>
                <a:lnTo>
                  <a:pt x="398525" y="38100"/>
                </a:lnTo>
                <a:lnTo>
                  <a:pt x="3223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25828" y="4057269"/>
            <a:ext cx="1119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L</a:t>
            </a:r>
            <a:r>
              <a:rPr sz="2400" b="1" baseline="-20833" dirty="0">
                <a:solidFill>
                  <a:srgbClr val="080808"/>
                </a:solidFill>
                <a:latin typeface="Arial"/>
                <a:cs typeface="Arial"/>
              </a:rPr>
              <a:t>21</a:t>
            </a:r>
            <a:r>
              <a:rPr sz="2400" b="1" spc="-37" baseline="-20833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(</a:t>
            </a:r>
            <a:r>
              <a:rPr sz="2400" b="1" spc="-20" dirty="0">
                <a:solidFill>
                  <a:srgbClr val="080808"/>
                </a:solidFill>
                <a:latin typeface="Symbol"/>
                <a:cs typeface="Symbol"/>
              </a:rPr>
              <a:t></a:t>
            </a: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X)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59251" y="4070603"/>
            <a:ext cx="702310" cy="408940"/>
            <a:chOff x="3159251" y="4070603"/>
            <a:chExt cx="702310" cy="408940"/>
          </a:xfrm>
        </p:grpSpPr>
        <p:sp>
          <p:nvSpPr>
            <p:cNvPr id="27" name="object 27"/>
            <p:cNvSpPr/>
            <p:nvPr/>
          </p:nvSpPr>
          <p:spPr>
            <a:xfrm>
              <a:off x="3178301" y="4089653"/>
              <a:ext cx="403860" cy="370840"/>
            </a:xfrm>
            <a:custGeom>
              <a:avLst/>
              <a:gdLst/>
              <a:ahLst/>
              <a:cxnLst/>
              <a:rect l="l" t="t" r="r" b="b"/>
              <a:pathLst>
                <a:path w="403860" h="370839">
                  <a:moveTo>
                    <a:pt x="201930" y="0"/>
                  </a:moveTo>
                  <a:lnTo>
                    <a:pt x="155634" y="4891"/>
                  </a:lnTo>
                  <a:lnTo>
                    <a:pt x="113133" y="18825"/>
                  </a:lnTo>
                  <a:lnTo>
                    <a:pt x="75640" y="40688"/>
                  </a:lnTo>
                  <a:lnTo>
                    <a:pt x="44367" y="69366"/>
                  </a:lnTo>
                  <a:lnTo>
                    <a:pt x="20527" y="103747"/>
                  </a:lnTo>
                  <a:lnTo>
                    <a:pt x="5333" y="142718"/>
                  </a:lnTo>
                  <a:lnTo>
                    <a:pt x="0" y="185166"/>
                  </a:lnTo>
                  <a:lnTo>
                    <a:pt x="5333" y="227613"/>
                  </a:lnTo>
                  <a:lnTo>
                    <a:pt x="20527" y="266584"/>
                  </a:lnTo>
                  <a:lnTo>
                    <a:pt x="44367" y="300965"/>
                  </a:lnTo>
                  <a:lnTo>
                    <a:pt x="75640" y="329643"/>
                  </a:lnTo>
                  <a:lnTo>
                    <a:pt x="113133" y="351506"/>
                  </a:lnTo>
                  <a:lnTo>
                    <a:pt x="155634" y="365440"/>
                  </a:lnTo>
                  <a:lnTo>
                    <a:pt x="201930" y="370332"/>
                  </a:lnTo>
                  <a:lnTo>
                    <a:pt x="248225" y="365440"/>
                  </a:lnTo>
                  <a:lnTo>
                    <a:pt x="290726" y="351506"/>
                  </a:lnTo>
                  <a:lnTo>
                    <a:pt x="328219" y="329643"/>
                  </a:lnTo>
                  <a:lnTo>
                    <a:pt x="359492" y="300965"/>
                  </a:lnTo>
                  <a:lnTo>
                    <a:pt x="383332" y="266584"/>
                  </a:lnTo>
                  <a:lnTo>
                    <a:pt x="398525" y="227613"/>
                  </a:lnTo>
                  <a:lnTo>
                    <a:pt x="403860" y="185166"/>
                  </a:lnTo>
                  <a:lnTo>
                    <a:pt x="398526" y="142718"/>
                  </a:lnTo>
                  <a:lnTo>
                    <a:pt x="383332" y="103747"/>
                  </a:lnTo>
                  <a:lnTo>
                    <a:pt x="359492" y="69366"/>
                  </a:lnTo>
                  <a:lnTo>
                    <a:pt x="328219" y="40688"/>
                  </a:lnTo>
                  <a:lnTo>
                    <a:pt x="290726" y="18825"/>
                  </a:lnTo>
                  <a:lnTo>
                    <a:pt x="248225" y="4891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78301" y="4089653"/>
              <a:ext cx="403860" cy="370840"/>
            </a:xfrm>
            <a:custGeom>
              <a:avLst/>
              <a:gdLst/>
              <a:ahLst/>
              <a:cxnLst/>
              <a:rect l="l" t="t" r="r" b="b"/>
              <a:pathLst>
                <a:path w="403860" h="370839">
                  <a:moveTo>
                    <a:pt x="0" y="185166"/>
                  </a:moveTo>
                  <a:lnTo>
                    <a:pt x="5333" y="142718"/>
                  </a:lnTo>
                  <a:lnTo>
                    <a:pt x="20527" y="103747"/>
                  </a:lnTo>
                  <a:lnTo>
                    <a:pt x="44367" y="69366"/>
                  </a:lnTo>
                  <a:lnTo>
                    <a:pt x="75640" y="40688"/>
                  </a:lnTo>
                  <a:lnTo>
                    <a:pt x="113133" y="18825"/>
                  </a:lnTo>
                  <a:lnTo>
                    <a:pt x="155634" y="4891"/>
                  </a:lnTo>
                  <a:lnTo>
                    <a:pt x="201930" y="0"/>
                  </a:lnTo>
                  <a:lnTo>
                    <a:pt x="248225" y="4891"/>
                  </a:lnTo>
                  <a:lnTo>
                    <a:pt x="290726" y="18825"/>
                  </a:lnTo>
                  <a:lnTo>
                    <a:pt x="328219" y="40688"/>
                  </a:lnTo>
                  <a:lnTo>
                    <a:pt x="359492" y="69366"/>
                  </a:lnTo>
                  <a:lnTo>
                    <a:pt x="383332" y="103747"/>
                  </a:lnTo>
                  <a:lnTo>
                    <a:pt x="398526" y="142718"/>
                  </a:lnTo>
                  <a:lnTo>
                    <a:pt x="403860" y="185166"/>
                  </a:lnTo>
                  <a:lnTo>
                    <a:pt x="398525" y="227613"/>
                  </a:lnTo>
                  <a:lnTo>
                    <a:pt x="383332" y="266584"/>
                  </a:lnTo>
                  <a:lnTo>
                    <a:pt x="359492" y="300965"/>
                  </a:lnTo>
                  <a:lnTo>
                    <a:pt x="328219" y="329643"/>
                  </a:lnTo>
                  <a:lnTo>
                    <a:pt x="290726" y="351506"/>
                  </a:lnTo>
                  <a:lnTo>
                    <a:pt x="248225" y="365440"/>
                  </a:lnTo>
                  <a:lnTo>
                    <a:pt x="201930" y="370332"/>
                  </a:lnTo>
                  <a:lnTo>
                    <a:pt x="155634" y="365440"/>
                  </a:lnTo>
                  <a:lnTo>
                    <a:pt x="113133" y="351506"/>
                  </a:lnTo>
                  <a:lnTo>
                    <a:pt x="75640" y="329643"/>
                  </a:lnTo>
                  <a:lnTo>
                    <a:pt x="44367" y="300965"/>
                  </a:lnTo>
                  <a:lnTo>
                    <a:pt x="20527" y="266584"/>
                  </a:lnTo>
                  <a:lnTo>
                    <a:pt x="5333" y="227613"/>
                  </a:lnTo>
                  <a:lnTo>
                    <a:pt x="0" y="18516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91661" y="4218431"/>
              <a:ext cx="469900" cy="114300"/>
            </a:xfrm>
            <a:custGeom>
              <a:avLst/>
              <a:gdLst/>
              <a:ahLst/>
              <a:cxnLst/>
              <a:rect l="l" t="t" r="r" b="b"/>
              <a:pathLst>
                <a:path w="469900" h="114300">
                  <a:moveTo>
                    <a:pt x="393191" y="57150"/>
                  </a:moveTo>
                  <a:lnTo>
                    <a:pt x="355091" y="114300"/>
                  </a:lnTo>
                  <a:lnTo>
                    <a:pt x="431291" y="76200"/>
                  </a:lnTo>
                  <a:lnTo>
                    <a:pt x="393191" y="76200"/>
                  </a:lnTo>
                  <a:lnTo>
                    <a:pt x="393191" y="57150"/>
                  </a:lnTo>
                  <a:close/>
                </a:path>
                <a:path w="469900" h="114300">
                  <a:moveTo>
                    <a:pt x="38049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0491" y="76200"/>
                  </a:lnTo>
                  <a:lnTo>
                    <a:pt x="393191" y="57150"/>
                  </a:lnTo>
                  <a:lnTo>
                    <a:pt x="380491" y="38100"/>
                  </a:lnTo>
                  <a:close/>
                </a:path>
                <a:path w="469900" h="114300">
                  <a:moveTo>
                    <a:pt x="431291" y="38100"/>
                  </a:moveTo>
                  <a:lnTo>
                    <a:pt x="393191" y="38100"/>
                  </a:lnTo>
                  <a:lnTo>
                    <a:pt x="393191" y="76200"/>
                  </a:lnTo>
                  <a:lnTo>
                    <a:pt x="431291" y="76200"/>
                  </a:lnTo>
                  <a:lnTo>
                    <a:pt x="469391" y="57150"/>
                  </a:lnTo>
                  <a:lnTo>
                    <a:pt x="431291" y="38100"/>
                  </a:lnTo>
                  <a:close/>
                </a:path>
                <a:path w="469900" h="114300">
                  <a:moveTo>
                    <a:pt x="355091" y="0"/>
                  </a:moveTo>
                  <a:lnTo>
                    <a:pt x="393191" y="57150"/>
                  </a:lnTo>
                  <a:lnTo>
                    <a:pt x="393191" y="38100"/>
                  </a:lnTo>
                  <a:lnTo>
                    <a:pt x="431291" y="38100"/>
                  </a:lnTo>
                  <a:lnTo>
                    <a:pt x="3550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991104" y="3583051"/>
            <a:ext cx="848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908803" y="4111752"/>
            <a:ext cx="306705" cy="326390"/>
            <a:chOff x="4908803" y="4111752"/>
            <a:chExt cx="306705" cy="326390"/>
          </a:xfrm>
        </p:grpSpPr>
        <p:sp>
          <p:nvSpPr>
            <p:cNvPr id="32" name="object 32"/>
            <p:cNvSpPr/>
            <p:nvPr/>
          </p:nvSpPr>
          <p:spPr>
            <a:xfrm>
              <a:off x="4927853" y="4130802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268224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268224" y="288036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27853" y="4130802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0" y="288036"/>
                  </a:moveTo>
                  <a:lnTo>
                    <a:pt x="268224" y="288036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628134" y="3336416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23359" y="3471290"/>
            <a:ext cx="598805" cy="512445"/>
          </a:xfrm>
          <a:custGeom>
            <a:avLst/>
            <a:gdLst/>
            <a:ahLst/>
            <a:cxnLst/>
            <a:rect l="l" t="t" r="r" b="b"/>
            <a:pathLst>
              <a:path w="598804" h="512445">
                <a:moveTo>
                  <a:pt x="0" y="321564"/>
                </a:moveTo>
                <a:lnTo>
                  <a:pt x="94614" y="512445"/>
                </a:lnTo>
                <a:lnTo>
                  <a:pt x="157769" y="387223"/>
                </a:lnTo>
                <a:lnTo>
                  <a:pt x="126745" y="387223"/>
                </a:lnTo>
                <a:lnTo>
                  <a:pt x="63373" y="383667"/>
                </a:lnTo>
                <a:lnTo>
                  <a:pt x="63880" y="375793"/>
                </a:lnTo>
                <a:lnTo>
                  <a:pt x="64887" y="365198"/>
                </a:lnTo>
                <a:lnTo>
                  <a:pt x="0" y="321564"/>
                </a:lnTo>
                <a:close/>
              </a:path>
              <a:path w="598804" h="512445">
                <a:moveTo>
                  <a:pt x="128768" y="363124"/>
                </a:moveTo>
                <a:lnTo>
                  <a:pt x="95001" y="385441"/>
                </a:lnTo>
                <a:lnTo>
                  <a:pt x="126745" y="387223"/>
                </a:lnTo>
                <a:lnTo>
                  <a:pt x="127000" y="381635"/>
                </a:lnTo>
                <a:lnTo>
                  <a:pt x="128768" y="363124"/>
                </a:lnTo>
                <a:close/>
              </a:path>
              <a:path w="598804" h="512445">
                <a:moveTo>
                  <a:pt x="190500" y="322326"/>
                </a:moveTo>
                <a:lnTo>
                  <a:pt x="128768" y="363124"/>
                </a:lnTo>
                <a:lnTo>
                  <a:pt x="127000" y="381635"/>
                </a:lnTo>
                <a:lnTo>
                  <a:pt x="126745" y="387223"/>
                </a:lnTo>
                <a:lnTo>
                  <a:pt x="157769" y="387223"/>
                </a:lnTo>
                <a:lnTo>
                  <a:pt x="190500" y="322326"/>
                </a:lnTo>
                <a:close/>
              </a:path>
              <a:path w="598804" h="512445">
                <a:moveTo>
                  <a:pt x="95000" y="385441"/>
                </a:moveTo>
                <a:close/>
              </a:path>
              <a:path w="598804" h="512445">
                <a:moveTo>
                  <a:pt x="583945" y="0"/>
                </a:moveTo>
                <a:lnTo>
                  <a:pt x="521080" y="14986"/>
                </a:lnTo>
                <a:lnTo>
                  <a:pt x="458724" y="30734"/>
                </a:lnTo>
                <a:lnTo>
                  <a:pt x="397890" y="47625"/>
                </a:lnTo>
                <a:lnTo>
                  <a:pt x="339725" y="66167"/>
                </a:lnTo>
                <a:lnTo>
                  <a:pt x="284988" y="86741"/>
                </a:lnTo>
                <a:lnTo>
                  <a:pt x="234568" y="109855"/>
                </a:lnTo>
                <a:lnTo>
                  <a:pt x="189356" y="136525"/>
                </a:lnTo>
                <a:lnTo>
                  <a:pt x="150240" y="167386"/>
                </a:lnTo>
                <a:lnTo>
                  <a:pt x="118490" y="203454"/>
                </a:lnTo>
                <a:lnTo>
                  <a:pt x="94995" y="243459"/>
                </a:lnTo>
                <a:lnTo>
                  <a:pt x="78993" y="286131"/>
                </a:lnTo>
                <a:lnTo>
                  <a:pt x="69087" y="330581"/>
                </a:lnTo>
                <a:lnTo>
                  <a:pt x="64887" y="365198"/>
                </a:lnTo>
                <a:lnTo>
                  <a:pt x="95001" y="385441"/>
                </a:lnTo>
                <a:lnTo>
                  <a:pt x="128768" y="363124"/>
                </a:lnTo>
                <a:lnTo>
                  <a:pt x="128904" y="361696"/>
                </a:lnTo>
                <a:lnTo>
                  <a:pt x="131572" y="342265"/>
                </a:lnTo>
                <a:lnTo>
                  <a:pt x="144779" y="288925"/>
                </a:lnTo>
                <a:lnTo>
                  <a:pt x="168401" y="242697"/>
                </a:lnTo>
                <a:lnTo>
                  <a:pt x="206501" y="202565"/>
                </a:lnTo>
                <a:lnTo>
                  <a:pt x="241935" y="178308"/>
                </a:lnTo>
                <a:lnTo>
                  <a:pt x="284479" y="156083"/>
                </a:lnTo>
                <a:lnTo>
                  <a:pt x="333248" y="135890"/>
                </a:lnTo>
                <a:lnTo>
                  <a:pt x="386968" y="117475"/>
                </a:lnTo>
                <a:lnTo>
                  <a:pt x="444500" y="100330"/>
                </a:lnTo>
                <a:lnTo>
                  <a:pt x="535813" y="76835"/>
                </a:lnTo>
                <a:lnTo>
                  <a:pt x="598677" y="61722"/>
                </a:lnTo>
                <a:lnTo>
                  <a:pt x="583945" y="0"/>
                </a:lnTo>
                <a:close/>
              </a:path>
              <a:path w="598804" h="512445">
                <a:moveTo>
                  <a:pt x="64887" y="365198"/>
                </a:moveTo>
                <a:lnTo>
                  <a:pt x="63880" y="375793"/>
                </a:lnTo>
                <a:lnTo>
                  <a:pt x="63373" y="383667"/>
                </a:lnTo>
                <a:lnTo>
                  <a:pt x="94990" y="385441"/>
                </a:lnTo>
                <a:lnTo>
                  <a:pt x="64887" y="365198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3828097" y="5812345"/>
            <a:ext cx="1355725" cy="552450"/>
            <a:chOff x="3828097" y="5812345"/>
            <a:chExt cx="1355725" cy="552450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0327" y="5942076"/>
              <a:ext cx="268224" cy="28803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910327" y="5942076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0" y="288036"/>
                  </a:moveTo>
                  <a:lnTo>
                    <a:pt x="268224" y="288036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5695" y="5817108"/>
              <a:ext cx="164591" cy="54254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25695" y="5817108"/>
              <a:ext cx="165100" cy="542925"/>
            </a:xfrm>
            <a:custGeom>
              <a:avLst/>
              <a:gdLst/>
              <a:ahLst/>
              <a:cxnLst/>
              <a:rect l="l" t="t" r="r" b="b"/>
              <a:pathLst>
                <a:path w="165100" h="542925">
                  <a:moveTo>
                    <a:pt x="0" y="542544"/>
                  </a:moveTo>
                  <a:lnTo>
                    <a:pt x="164591" y="54254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2859" y="5817108"/>
              <a:ext cx="597408" cy="5425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832859" y="5817108"/>
              <a:ext cx="597535" cy="542925"/>
            </a:xfrm>
            <a:custGeom>
              <a:avLst/>
              <a:gdLst/>
              <a:ahLst/>
              <a:cxnLst/>
              <a:rect l="l" t="t" r="r" b="b"/>
              <a:pathLst>
                <a:path w="597535" h="542925">
                  <a:moveTo>
                    <a:pt x="0" y="542544"/>
                  </a:moveTo>
                  <a:lnTo>
                    <a:pt x="597408" y="542544"/>
                  </a:lnTo>
                  <a:lnTo>
                    <a:pt x="597408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025010" y="5826658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8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172777" y="5896165"/>
            <a:ext cx="1707514" cy="380365"/>
            <a:chOff x="3172777" y="5896165"/>
            <a:chExt cx="1707514" cy="380365"/>
          </a:xfrm>
        </p:grpSpPr>
        <p:sp>
          <p:nvSpPr>
            <p:cNvPr id="45" name="object 45"/>
            <p:cNvSpPr/>
            <p:nvPr/>
          </p:nvSpPr>
          <p:spPr>
            <a:xfrm>
              <a:off x="4474463" y="6050280"/>
              <a:ext cx="405765" cy="76200"/>
            </a:xfrm>
            <a:custGeom>
              <a:avLst/>
              <a:gdLst/>
              <a:ahLst/>
              <a:cxnLst/>
              <a:rect l="l" t="t" r="r" b="b"/>
              <a:pathLst>
                <a:path w="405764" h="76200">
                  <a:moveTo>
                    <a:pt x="38100" y="0"/>
                  </a:moveTo>
                  <a:lnTo>
                    <a:pt x="23252" y="2993"/>
                  </a:lnTo>
                  <a:lnTo>
                    <a:pt x="11144" y="11158"/>
                  </a:lnTo>
                  <a:lnTo>
                    <a:pt x="2988" y="23268"/>
                  </a:lnTo>
                  <a:lnTo>
                    <a:pt x="0" y="38100"/>
                  </a:lnTo>
                  <a:lnTo>
                    <a:pt x="2988" y="52931"/>
                  </a:lnTo>
                  <a:lnTo>
                    <a:pt x="11144" y="65041"/>
                  </a:lnTo>
                  <a:lnTo>
                    <a:pt x="23252" y="73206"/>
                  </a:lnTo>
                  <a:lnTo>
                    <a:pt x="38100" y="76200"/>
                  </a:lnTo>
                  <a:lnTo>
                    <a:pt x="52947" y="73206"/>
                  </a:lnTo>
                  <a:lnTo>
                    <a:pt x="65055" y="65041"/>
                  </a:lnTo>
                  <a:lnTo>
                    <a:pt x="73211" y="52931"/>
                  </a:lnTo>
                  <a:lnTo>
                    <a:pt x="7492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0" y="31750"/>
                  </a:lnTo>
                  <a:lnTo>
                    <a:pt x="73211" y="23268"/>
                  </a:lnTo>
                  <a:lnTo>
                    <a:pt x="65055" y="11158"/>
                  </a:lnTo>
                  <a:lnTo>
                    <a:pt x="52947" y="2993"/>
                  </a:lnTo>
                  <a:lnTo>
                    <a:pt x="38100" y="0"/>
                  </a:lnTo>
                  <a:close/>
                </a:path>
                <a:path w="405764" h="76200">
                  <a:moveTo>
                    <a:pt x="354584" y="38100"/>
                  </a:moveTo>
                  <a:lnTo>
                    <a:pt x="329184" y="76200"/>
                  </a:lnTo>
                  <a:lnTo>
                    <a:pt x="392684" y="44450"/>
                  </a:lnTo>
                  <a:lnTo>
                    <a:pt x="354584" y="44450"/>
                  </a:lnTo>
                  <a:lnTo>
                    <a:pt x="354584" y="38100"/>
                  </a:lnTo>
                  <a:close/>
                </a:path>
                <a:path w="405764" h="76200">
                  <a:moveTo>
                    <a:pt x="7492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0" y="44450"/>
                  </a:lnTo>
                  <a:lnTo>
                    <a:pt x="76200" y="38100"/>
                  </a:lnTo>
                  <a:lnTo>
                    <a:pt x="74920" y="31750"/>
                  </a:lnTo>
                  <a:close/>
                </a:path>
                <a:path w="405764" h="76200">
                  <a:moveTo>
                    <a:pt x="350350" y="31750"/>
                  </a:moveTo>
                  <a:lnTo>
                    <a:pt x="74920" y="31750"/>
                  </a:lnTo>
                  <a:lnTo>
                    <a:pt x="76200" y="38100"/>
                  </a:lnTo>
                  <a:lnTo>
                    <a:pt x="74920" y="44450"/>
                  </a:lnTo>
                  <a:lnTo>
                    <a:pt x="350350" y="44450"/>
                  </a:lnTo>
                  <a:lnTo>
                    <a:pt x="354584" y="38100"/>
                  </a:lnTo>
                  <a:lnTo>
                    <a:pt x="350350" y="31750"/>
                  </a:lnTo>
                  <a:close/>
                </a:path>
                <a:path w="405764" h="76200">
                  <a:moveTo>
                    <a:pt x="392684" y="31750"/>
                  </a:moveTo>
                  <a:lnTo>
                    <a:pt x="354584" y="31750"/>
                  </a:lnTo>
                  <a:lnTo>
                    <a:pt x="354584" y="44450"/>
                  </a:lnTo>
                  <a:lnTo>
                    <a:pt x="392684" y="44450"/>
                  </a:lnTo>
                  <a:lnTo>
                    <a:pt x="405384" y="38100"/>
                  </a:lnTo>
                  <a:lnTo>
                    <a:pt x="392684" y="31750"/>
                  </a:lnTo>
                  <a:close/>
                </a:path>
                <a:path w="405764" h="76200">
                  <a:moveTo>
                    <a:pt x="329184" y="0"/>
                  </a:moveTo>
                  <a:lnTo>
                    <a:pt x="354584" y="38100"/>
                  </a:lnTo>
                  <a:lnTo>
                    <a:pt x="354584" y="31750"/>
                  </a:lnTo>
                  <a:lnTo>
                    <a:pt x="392684" y="3175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7539" y="5900928"/>
              <a:ext cx="403860" cy="37033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77539" y="5900928"/>
              <a:ext cx="403860" cy="370840"/>
            </a:xfrm>
            <a:custGeom>
              <a:avLst/>
              <a:gdLst/>
              <a:ahLst/>
              <a:cxnLst/>
              <a:rect l="l" t="t" r="r" b="b"/>
              <a:pathLst>
                <a:path w="403860" h="370839">
                  <a:moveTo>
                    <a:pt x="0" y="185166"/>
                  </a:moveTo>
                  <a:lnTo>
                    <a:pt x="5333" y="142710"/>
                  </a:lnTo>
                  <a:lnTo>
                    <a:pt x="20527" y="103736"/>
                  </a:lnTo>
                  <a:lnTo>
                    <a:pt x="44367" y="69355"/>
                  </a:lnTo>
                  <a:lnTo>
                    <a:pt x="75640" y="40680"/>
                  </a:lnTo>
                  <a:lnTo>
                    <a:pt x="113133" y="18821"/>
                  </a:lnTo>
                  <a:lnTo>
                    <a:pt x="155634" y="4890"/>
                  </a:lnTo>
                  <a:lnTo>
                    <a:pt x="201930" y="0"/>
                  </a:lnTo>
                  <a:lnTo>
                    <a:pt x="248225" y="4890"/>
                  </a:lnTo>
                  <a:lnTo>
                    <a:pt x="290726" y="18821"/>
                  </a:lnTo>
                  <a:lnTo>
                    <a:pt x="328219" y="40680"/>
                  </a:lnTo>
                  <a:lnTo>
                    <a:pt x="359492" y="69355"/>
                  </a:lnTo>
                  <a:lnTo>
                    <a:pt x="383332" y="103736"/>
                  </a:lnTo>
                  <a:lnTo>
                    <a:pt x="398526" y="142710"/>
                  </a:lnTo>
                  <a:lnTo>
                    <a:pt x="403860" y="185166"/>
                  </a:lnTo>
                  <a:lnTo>
                    <a:pt x="398525" y="227621"/>
                  </a:lnTo>
                  <a:lnTo>
                    <a:pt x="383332" y="266595"/>
                  </a:lnTo>
                  <a:lnTo>
                    <a:pt x="359492" y="300976"/>
                  </a:lnTo>
                  <a:lnTo>
                    <a:pt x="328219" y="329651"/>
                  </a:lnTo>
                  <a:lnTo>
                    <a:pt x="290726" y="351510"/>
                  </a:lnTo>
                  <a:lnTo>
                    <a:pt x="248225" y="365441"/>
                  </a:lnTo>
                  <a:lnTo>
                    <a:pt x="201930" y="370332"/>
                  </a:lnTo>
                  <a:lnTo>
                    <a:pt x="155634" y="365441"/>
                  </a:lnTo>
                  <a:lnTo>
                    <a:pt x="113133" y="351510"/>
                  </a:lnTo>
                  <a:lnTo>
                    <a:pt x="75640" y="329651"/>
                  </a:lnTo>
                  <a:lnTo>
                    <a:pt x="44367" y="300976"/>
                  </a:lnTo>
                  <a:lnTo>
                    <a:pt x="20527" y="266595"/>
                  </a:lnTo>
                  <a:lnTo>
                    <a:pt x="5333" y="227621"/>
                  </a:lnTo>
                  <a:lnTo>
                    <a:pt x="0" y="1851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91661" y="6030468"/>
              <a:ext cx="469900" cy="114300"/>
            </a:xfrm>
            <a:custGeom>
              <a:avLst/>
              <a:gdLst/>
              <a:ahLst/>
              <a:cxnLst/>
              <a:rect l="l" t="t" r="r" b="b"/>
              <a:pathLst>
                <a:path w="469900" h="114300">
                  <a:moveTo>
                    <a:pt x="393191" y="57149"/>
                  </a:moveTo>
                  <a:lnTo>
                    <a:pt x="355091" y="114299"/>
                  </a:lnTo>
                  <a:lnTo>
                    <a:pt x="431291" y="76199"/>
                  </a:lnTo>
                  <a:lnTo>
                    <a:pt x="393191" y="76199"/>
                  </a:lnTo>
                  <a:lnTo>
                    <a:pt x="393191" y="57149"/>
                  </a:lnTo>
                  <a:close/>
                </a:path>
                <a:path w="469900" h="114300">
                  <a:moveTo>
                    <a:pt x="380491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380491" y="76199"/>
                  </a:lnTo>
                  <a:lnTo>
                    <a:pt x="393191" y="57149"/>
                  </a:lnTo>
                  <a:lnTo>
                    <a:pt x="380491" y="38099"/>
                  </a:lnTo>
                  <a:close/>
                </a:path>
                <a:path w="469900" h="114300">
                  <a:moveTo>
                    <a:pt x="431291" y="38099"/>
                  </a:moveTo>
                  <a:lnTo>
                    <a:pt x="393191" y="38099"/>
                  </a:lnTo>
                  <a:lnTo>
                    <a:pt x="393191" y="76199"/>
                  </a:lnTo>
                  <a:lnTo>
                    <a:pt x="431291" y="76199"/>
                  </a:lnTo>
                  <a:lnTo>
                    <a:pt x="469391" y="57149"/>
                  </a:lnTo>
                  <a:lnTo>
                    <a:pt x="431291" y="38099"/>
                  </a:lnTo>
                  <a:close/>
                </a:path>
                <a:path w="469900" h="114300">
                  <a:moveTo>
                    <a:pt x="355091" y="0"/>
                  </a:moveTo>
                  <a:lnTo>
                    <a:pt x="393191" y="57149"/>
                  </a:lnTo>
                  <a:lnTo>
                    <a:pt x="393191" y="38099"/>
                  </a:lnTo>
                  <a:lnTo>
                    <a:pt x="431291" y="38099"/>
                  </a:lnTo>
                  <a:lnTo>
                    <a:pt x="3550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865247" y="5403900"/>
            <a:ext cx="956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Arial"/>
                <a:cs typeface="Arial"/>
              </a:rPr>
              <a:t>pHead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56944" y="5835192"/>
            <a:ext cx="1156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L</a:t>
            </a:r>
            <a:r>
              <a:rPr sz="2400" b="1" baseline="-20833" dirty="0">
                <a:solidFill>
                  <a:srgbClr val="080808"/>
                </a:solidFill>
                <a:latin typeface="Arial"/>
                <a:cs typeface="Arial"/>
              </a:rPr>
              <a:t>22</a:t>
            </a:r>
            <a:r>
              <a:rPr sz="2400" b="1" spc="284" baseline="-20833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(&gt;X)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60721" y="5137150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154423" y="5271134"/>
            <a:ext cx="600710" cy="512445"/>
          </a:xfrm>
          <a:custGeom>
            <a:avLst/>
            <a:gdLst/>
            <a:ahLst/>
            <a:cxnLst/>
            <a:rect l="l" t="t" r="r" b="b"/>
            <a:pathLst>
              <a:path w="600710" h="512445">
                <a:moveTo>
                  <a:pt x="0" y="321589"/>
                </a:moveTo>
                <a:lnTo>
                  <a:pt x="94614" y="512444"/>
                </a:lnTo>
                <a:lnTo>
                  <a:pt x="157748" y="387248"/>
                </a:lnTo>
                <a:lnTo>
                  <a:pt x="126746" y="387248"/>
                </a:lnTo>
                <a:lnTo>
                  <a:pt x="63373" y="383641"/>
                </a:lnTo>
                <a:lnTo>
                  <a:pt x="63880" y="375754"/>
                </a:lnTo>
                <a:lnTo>
                  <a:pt x="64885" y="365205"/>
                </a:lnTo>
                <a:lnTo>
                  <a:pt x="0" y="321589"/>
                </a:lnTo>
                <a:close/>
              </a:path>
              <a:path w="600710" h="512445">
                <a:moveTo>
                  <a:pt x="128767" y="363116"/>
                </a:moveTo>
                <a:lnTo>
                  <a:pt x="95001" y="385441"/>
                </a:lnTo>
                <a:lnTo>
                  <a:pt x="126746" y="387248"/>
                </a:lnTo>
                <a:lnTo>
                  <a:pt x="127000" y="381673"/>
                </a:lnTo>
                <a:lnTo>
                  <a:pt x="128767" y="363116"/>
                </a:lnTo>
                <a:close/>
              </a:path>
              <a:path w="600710" h="512445">
                <a:moveTo>
                  <a:pt x="190500" y="322300"/>
                </a:moveTo>
                <a:lnTo>
                  <a:pt x="128767" y="363116"/>
                </a:lnTo>
                <a:lnTo>
                  <a:pt x="127000" y="381673"/>
                </a:lnTo>
                <a:lnTo>
                  <a:pt x="126746" y="387248"/>
                </a:lnTo>
                <a:lnTo>
                  <a:pt x="157748" y="387248"/>
                </a:lnTo>
                <a:lnTo>
                  <a:pt x="190500" y="322300"/>
                </a:lnTo>
                <a:close/>
              </a:path>
              <a:path w="600710" h="512445">
                <a:moveTo>
                  <a:pt x="95001" y="385441"/>
                </a:moveTo>
                <a:close/>
              </a:path>
              <a:path w="600710" h="512445">
                <a:moveTo>
                  <a:pt x="585470" y="0"/>
                </a:moveTo>
                <a:lnTo>
                  <a:pt x="522350" y="14985"/>
                </a:lnTo>
                <a:lnTo>
                  <a:pt x="459993" y="30733"/>
                </a:lnTo>
                <a:lnTo>
                  <a:pt x="398906" y="47624"/>
                </a:lnTo>
                <a:lnTo>
                  <a:pt x="340487" y="66166"/>
                </a:lnTo>
                <a:lnTo>
                  <a:pt x="285623" y="86740"/>
                </a:lnTo>
                <a:lnTo>
                  <a:pt x="235076" y="109854"/>
                </a:lnTo>
                <a:lnTo>
                  <a:pt x="189737" y="136524"/>
                </a:lnTo>
                <a:lnTo>
                  <a:pt x="150495" y="167385"/>
                </a:lnTo>
                <a:lnTo>
                  <a:pt x="118745" y="203453"/>
                </a:lnTo>
                <a:lnTo>
                  <a:pt x="95123" y="243585"/>
                </a:lnTo>
                <a:lnTo>
                  <a:pt x="79121" y="286130"/>
                </a:lnTo>
                <a:lnTo>
                  <a:pt x="69087" y="330479"/>
                </a:lnTo>
                <a:lnTo>
                  <a:pt x="64885" y="365205"/>
                </a:lnTo>
                <a:lnTo>
                  <a:pt x="95001" y="385441"/>
                </a:lnTo>
                <a:lnTo>
                  <a:pt x="128767" y="363116"/>
                </a:lnTo>
                <a:lnTo>
                  <a:pt x="128904" y="361670"/>
                </a:lnTo>
                <a:lnTo>
                  <a:pt x="131445" y="342366"/>
                </a:lnTo>
                <a:lnTo>
                  <a:pt x="144779" y="289051"/>
                </a:lnTo>
                <a:lnTo>
                  <a:pt x="168528" y="242696"/>
                </a:lnTo>
                <a:lnTo>
                  <a:pt x="206755" y="202564"/>
                </a:lnTo>
                <a:lnTo>
                  <a:pt x="242315" y="178307"/>
                </a:lnTo>
                <a:lnTo>
                  <a:pt x="284988" y="156082"/>
                </a:lnTo>
                <a:lnTo>
                  <a:pt x="333883" y="135889"/>
                </a:lnTo>
                <a:lnTo>
                  <a:pt x="387858" y="117474"/>
                </a:lnTo>
                <a:lnTo>
                  <a:pt x="445515" y="100329"/>
                </a:lnTo>
                <a:lnTo>
                  <a:pt x="537210" y="76834"/>
                </a:lnTo>
                <a:lnTo>
                  <a:pt x="600201" y="61721"/>
                </a:lnTo>
                <a:lnTo>
                  <a:pt x="585470" y="0"/>
                </a:lnTo>
                <a:close/>
              </a:path>
              <a:path w="600710" h="512445">
                <a:moveTo>
                  <a:pt x="64885" y="365205"/>
                </a:moveTo>
                <a:lnTo>
                  <a:pt x="63880" y="375754"/>
                </a:lnTo>
                <a:lnTo>
                  <a:pt x="63373" y="383641"/>
                </a:lnTo>
                <a:lnTo>
                  <a:pt x="94990" y="385441"/>
                </a:lnTo>
                <a:lnTo>
                  <a:pt x="64885" y="36520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10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họa</a:t>
            </a:r>
            <a:r>
              <a:rPr spc="-10" dirty="0"/>
              <a:t> </a:t>
            </a:r>
            <a:r>
              <a:rPr dirty="0"/>
              <a:t>thuật toán</a:t>
            </a:r>
            <a:r>
              <a:rPr spc="-5" dirty="0"/>
              <a:t> </a:t>
            </a:r>
            <a:r>
              <a:rPr spc="-20" dirty="0"/>
              <a:t>(tt)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2365" y="933399"/>
            <a:ext cx="4253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0" indent="-46418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88315" algn="l"/>
                <a:tab pos="489584" algn="l"/>
              </a:tabLst>
            </a:pPr>
            <a:r>
              <a:rPr sz="2800" dirty="0">
                <a:latin typeface="Arial"/>
                <a:cs typeface="Arial"/>
              </a:rPr>
              <a:t>Nối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21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775" baseline="-21021" dirty="0">
                <a:latin typeface="Arial"/>
                <a:cs typeface="Arial"/>
              </a:rPr>
              <a:t>2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22</a:t>
            </a:r>
            <a:r>
              <a:rPr sz="2775" spc="322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25" dirty="0">
                <a:latin typeface="Arial"/>
                <a:cs typeface="Arial"/>
              </a:rPr>
              <a:t> L</a:t>
            </a:r>
            <a:r>
              <a:rPr sz="2775" spc="-37" baseline="-21021" dirty="0">
                <a:latin typeface="Arial"/>
                <a:cs typeface="Arial"/>
              </a:rPr>
              <a:t>2</a:t>
            </a:r>
            <a:endParaRPr sz="2775" baseline="-21021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87861" y="2282761"/>
            <a:ext cx="2417445" cy="552450"/>
            <a:chOff x="4987861" y="2282761"/>
            <a:chExt cx="2417445" cy="5524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2319" y="2412491"/>
              <a:ext cx="268224" cy="2880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32319" y="2412491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0" y="288036"/>
                  </a:moveTo>
                  <a:lnTo>
                    <a:pt x="268224" y="288036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3747" y="2287523"/>
              <a:ext cx="167639" cy="5379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03747" y="2287523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80">
                  <a:moveTo>
                    <a:pt x="0" y="537972"/>
                  </a:moveTo>
                  <a:lnTo>
                    <a:pt x="167639" y="537972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2623" y="2287523"/>
              <a:ext cx="617220" cy="54254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92623" y="2287523"/>
              <a:ext cx="617220" cy="542925"/>
            </a:xfrm>
            <a:custGeom>
              <a:avLst/>
              <a:gdLst/>
              <a:ahLst/>
              <a:cxnLst/>
              <a:rect l="l" t="t" r="r" b="b"/>
              <a:pathLst>
                <a:path w="617220" h="542925">
                  <a:moveTo>
                    <a:pt x="0" y="542543"/>
                  </a:moveTo>
                  <a:lnTo>
                    <a:pt x="617220" y="542543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25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94172" y="2296795"/>
            <a:ext cx="21272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Calibri"/>
                <a:cs typeface="Calibri"/>
              </a:rPr>
              <a:t>6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49467" y="2282761"/>
            <a:ext cx="1190625" cy="552450"/>
            <a:chOff x="5649467" y="2282761"/>
            <a:chExt cx="1190625" cy="552450"/>
          </a:xfrm>
        </p:grpSpPr>
        <p:sp>
          <p:nvSpPr>
            <p:cNvPr id="19" name="object 19"/>
            <p:cNvSpPr/>
            <p:nvPr/>
          </p:nvSpPr>
          <p:spPr>
            <a:xfrm>
              <a:off x="5649467" y="2517647"/>
              <a:ext cx="417830" cy="76200"/>
            </a:xfrm>
            <a:custGeom>
              <a:avLst/>
              <a:gdLst/>
              <a:ahLst/>
              <a:cxnLst/>
              <a:rect l="l" t="t" r="r" b="b"/>
              <a:pathLst>
                <a:path w="417829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1" y="3175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417829" h="76200">
                  <a:moveTo>
                    <a:pt x="366776" y="38100"/>
                  </a:moveTo>
                  <a:lnTo>
                    <a:pt x="341376" y="76200"/>
                  </a:lnTo>
                  <a:lnTo>
                    <a:pt x="404876" y="44450"/>
                  </a:lnTo>
                  <a:lnTo>
                    <a:pt x="366776" y="44450"/>
                  </a:lnTo>
                  <a:lnTo>
                    <a:pt x="366776" y="38100"/>
                  </a:lnTo>
                  <a:close/>
                </a:path>
                <a:path w="417829" h="76200">
                  <a:moveTo>
                    <a:pt x="74921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1" y="44450"/>
                  </a:lnTo>
                  <a:lnTo>
                    <a:pt x="76200" y="38100"/>
                  </a:lnTo>
                  <a:lnTo>
                    <a:pt x="74921" y="31750"/>
                  </a:lnTo>
                  <a:close/>
                </a:path>
                <a:path w="417829" h="76200">
                  <a:moveTo>
                    <a:pt x="362542" y="31750"/>
                  </a:moveTo>
                  <a:lnTo>
                    <a:pt x="74921" y="31750"/>
                  </a:lnTo>
                  <a:lnTo>
                    <a:pt x="76200" y="38100"/>
                  </a:lnTo>
                  <a:lnTo>
                    <a:pt x="74921" y="44450"/>
                  </a:lnTo>
                  <a:lnTo>
                    <a:pt x="362542" y="44450"/>
                  </a:lnTo>
                  <a:lnTo>
                    <a:pt x="366776" y="38100"/>
                  </a:lnTo>
                  <a:lnTo>
                    <a:pt x="362542" y="31750"/>
                  </a:lnTo>
                  <a:close/>
                </a:path>
                <a:path w="417829" h="76200">
                  <a:moveTo>
                    <a:pt x="404876" y="31750"/>
                  </a:moveTo>
                  <a:lnTo>
                    <a:pt x="366776" y="31750"/>
                  </a:lnTo>
                  <a:lnTo>
                    <a:pt x="366776" y="44450"/>
                  </a:lnTo>
                  <a:lnTo>
                    <a:pt x="404876" y="44450"/>
                  </a:lnTo>
                  <a:lnTo>
                    <a:pt x="417576" y="38100"/>
                  </a:lnTo>
                  <a:lnTo>
                    <a:pt x="404876" y="31750"/>
                  </a:lnTo>
                  <a:close/>
                </a:path>
                <a:path w="417829" h="76200">
                  <a:moveTo>
                    <a:pt x="341376" y="0"/>
                  </a:moveTo>
                  <a:lnTo>
                    <a:pt x="366776" y="38100"/>
                  </a:lnTo>
                  <a:lnTo>
                    <a:pt x="366776" y="31750"/>
                  </a:lnTo>
                  <a:lnTo>
                    <a:pt x="404876" y="31750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5975" y="2287523"/>
              <a:ext cx="169164" cy="5379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65975" y="2287523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80">
                  <a:moveTo>
                    <a:pt x="0" y="537972"/>
                  </a:moveTo>
                  <a:lnTo>
                    <a:pt x="169164" y="537972"/>
                  </a:lnTo>
                  <a:lnTo>
                    <a:pt x="169164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4851" y="2287523"/>
              <a:ext cx="617220" cy="5425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054851" y="2287523"/>
              <a:ext cx="617220" cy="542925"/>
            </a:xfrm>
            <a:custGeom>
              <a:avLst/>
              <a:gdLst/>
              <a:ahLst/>
              <a:cxnLst/>
              <a:rect l="l" t="t" r="r" b="b"/>
              <a:pathLst>
                <a:path w="617220" h="542925">
                  <a:moveTo>
                    <a:pt x="0" y="542543"/>
                  </a:moveTo>
                  <a:lnTo>
                    <a:pt x="617220" y="542543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25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257035" y="2296795"/>
            <a:ext cx="21272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Calibri"/>
                <a:cs typeface="Calibri"/>
              </a:rPr>
              <a:t>8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35261" y="2366581"/>
            <a:ext cx="3898900" cy="380365"/>
            <a:chOff x="3235261" y="2366581"/>
            <a:chExt cx="3898900" cy="380365"/>
          </a:xfrm>
        </p:grpSpPr>
        <p:sp>
          <p:nvSpPr>
            <p:cNvPr id="26" name="object 26"/>
            <p:cNvSpPr/>
            <p:nvPr/>
          </p:nvSpPr>
          <p:spPr>
            <a:xfrm>
              <a:off x="6716267" y="2517648"/>
              <a:ext cx="417830" cy="76200"/>
            </a:xfrm>
            <a:custGeom>
              <a:avLst/>
              <a:gdLst/>
              <a:ahLst/>
              <a:cxnLst/>
              <a:rect l="l" t="t" r="r" b="b"/>
              <a:pathLst>
                <a:path w="417829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1" y="3175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417829" h="76200">
                  <a:moveTo>
                    <a:pt x="366775" y="38100"/>
                  </a:moveTo>
                  <a:lnTo>
                    <a:pt x="341375" y="76200"/>
                  </a:lnTo>
                  <a:lnTo>
                    <a:pt x="404875" y="44450"/>
                  </a:lnTo>
                  <a:lnTo>
                    <a:pt x="366775" y="44450"/>
                  </a:lnTo>
                  <a:lnTo>
                    <a:pt x="366775" y="38100"/>
                  </a:lnTo>
                  <a:close/>
                </a:path>
                <a:path w="417829" h="76200">
                  <a:moveTo>
                    <a:pt x="74921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1" y="44450"/>
                  </a:lnTo>
                  <a:lnTo>
                    <a:pt x="76200" y="38100"/>
                  </a:lnTo>
                  <a:lnTo>
                    <a:pt x="74921" y="31750"/>
                  </a:lnTo>
                  <a:close/>
                </a:path>
                <a:path w="417829" h="76200">
                  <a:moveTo>
                    <a:pt x="362542" y="31750"/>
                  </a:moveTo>
                  <a:lnTo>
                    <a:pt x="74921" y="31750"/>
                  </a:lnTo>
                  <a:lnTo>
                    <a:pt x="76200" y="38100"/>
                  </a:lnTo>
                  <a:lnTo>
                    <a:pt x="74921" y="44450"/>
                  </a:lnTo>
                  <a:lnTo>
                    <a:pt x="362542" y="44450"/>
                  </a:lnTo>
                  <a:lnTo>
                    <a:pt x="366775" y="38100"/>
                  </a:lnTo>
                  <a:lnTo>
                    <a:pt x="362542" y="31750"/>
                  </a:lnTo>
                  <a:close/>
                </a:path>
                <a:path w="417829" h="76200">
                  <a:moveTo>
                    <a:pt x="404875" y="31750"/>
                  </a:moveTo>
                  <a:lnTo>
                    <a:pt x="366775" y="31750"/>
                  </a:lnTo>
                  <a:lnTo>
                    <a:pt x="366775" y="44450"/>
                  </a:lnTo>
                  <a:lnTo>
                    <a:pt x="404875" y="44450"/>
                  </a:lnTo>
                  <a:lnTo>
                    <a:pt x="417575" y="38100"/>
                  </a:lnTo>
                  <a:lnTo>
                    <a:pt x="404875" y="31750"/>
                  </a:lnTo>
                  <a:close/>
                </a:path>
                <a:path w="417829" h="76200">
                  <a:moveTo>
                    <a:pt x="341375" y="0"/>
                  </a:moveTo>
                  <a:lnTo>
                    <a:pt x="366775" y="38100"/>
                  </a:lnTo>
                  <a:lnTo>
                    <a:pt x="366775" y="31750"/>
                  </a:lnTo>
                  <a:lnTo>
                    <a:pt x="404875" y="31750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0023" y="2371344"/>
              <a:ext cx="403860" cy="3703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40023" y="2371344"/>
              <a:ext cx="403860" cy="370840"/>
            </a:xfrm>
            <a:custGeom>
              <a:avLst/>
              <a:gdLst/>
              <a:ahLst/>
              <a:cxnLst/>
              <a:rect l="l" t="t" r="r" b="b"/>
              <a:pathLst>
                <a:path w="403860" h="370839">
                  <a:moveTo>
                    <a:pt x="0" y="185165"/>
                  </a:moveTo>
                  <a:lnTo>
                    <a:pt x="5333" y="142718"/>
                  </a:lnTo>
                  <a:lnTo>
                    <a:pt x="20527" y="103747"/>
                  </a:lnTo>
                  <a:lnTo>
                    <a:pt x="44367" y="69366"/>
                  </a:lnTo>
                  <a:lnTo>
                    <a:pt x="75640" y="40688"/>
                  </a:lnTo>
                  <a:lnTo>
                    <a:pt x="113133" y="18825"/>
                  </a:lnTo>
                  <a:lnTo>
                    <a:pt x="155634" y="4891"/>
                  </a:lnTo>
                  <a:lnTo>
                    <a:pt x="201929" y="0"/>
                  </a:lnTo>
                  <a:lnTo>
                    <a:pt x="248225" y="4891"/>
                  </a:lnTo>
                  <a:lnTo>
                    <a:pt x="290726" y="18825"/>
                  </a:lnTo>
                  <a:lnTo>
                    <a:pt x="328219" y="40688"/>
                  </a:lnTo>
                  <a:lnTo>
                    <a:pt x="359492" y="69366"/>
                  </a:lnTo>
                  <a:lnTo>
                    <a:pt x="383332" y="103747"/>
                  </a:lnTo>
                  <a:lnTo>
                    <a:pt x="398525" y="142718"/>
                  </a:lnTo>
                  <a:lnTo>
                    <a:pt x="403860" y="185165"/>
                  </a:lnTo>
                  <a:lnTo>
                    <a:pt x="398525" y="227613"/>
                  </a:lnTo>
                  <a:lnTo>
                    <a:pt x="383332" y="266584"/>
                  </a:lnTo>
                  <a:lnTo>
                    <a:pt x="359492" y="300965"/>
                  </a:lnTo>
                  <a:lnTo>
                    <a:pt x="328219" y="329643"/>
                  </a:lnTo>
                  <a:lnTo>
                    <a:pt x="290726" y="351506"/>
                  </a:lnTo>
                  <a:lnTo>
                    <a:pt x="248225" y="365440"/>
                  </a:lnTo>
                  <a:lnTo>
                    <a:pt x="201929" y="370331"/>
                  </a:lnTo>
                  <a:lnTo>
                    <a:pt x="155634" y="365440"/>
                  </a:lnTo>
                  <a:lnTo>
                    <a:pt x="113133" y="351506"/>
                  </a:lnTo>
                  <a:lnTo>
                    <a:pt x="75640" y="329643"/>
                  </a:lnTo>
                  <a:lnTo>
                    <a:pt x="44367" y="300965"/>
                  </a:lnTo>
                  <a:lnTo>
                    <a:pt x="20527" y="266584"/>
                  </a:lnTo>
                  <a:lnTo>
                    <a:pt x="5333" y="227613"/>
                  </a:lnTo>
                  <a:lnTo>
                    <a:pt x="0" y="18516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54145" y="2500884"/>
              <a:ext cx="469900" cy="114300"/>
            </a:xfrm>
            <a:custGeom>
              <a:avLst/>
              <a:gdLst/>
              <a:ahLst/>
              <a:cxnLst/>
              <a:rect l="l" t="t" r="r" b="b"/>
              <a:pathLst>
                <a:path w="469900" h="114300">
                  <a:moveTo>
                    <a:pt x="393191" y="57150"/>
                  </a:moveTo>
                  <a:lnTo>
                    <a:pt x="355091" y="114300"/>
                  </a:lnTo>
                  <a:lnTo>
                    <a:pt x="431291" y="76200"/>
                  </a:lnTo>
                  <a:lnTo>
                    <a:pt x="393191" y="76200"/>
                  </a:lnTo>
                  <a:lnTo>
                    <a:pt x="393191" y="57150"/>
                  </a:lnTo>
                  <a:close/>
                </a:path>
                <a:path w="469900" h="114300">
                  <a:moveTo>
                    <a:pt x="38049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0491" y="76200"/>
                  </a:lnTo>
                  <a:lnTo>
                    <a:pt x="393191" y="57150"/>
                  </a:lnTo>
                  <a:lnTo>
                    <a:pt x="380491" y="38100"/>
                  </a:lnTo>
                  <a:close/>
                </a:path>
                <a:path w="469900" h="114300">
                  <a:moveTo>
                    <a:pt x="431291" y="38100"/>
                  </a:moveTo>
                  <a:lnTo>
                    <a:pt x="393191" y="38100"/>
                  </a:lnTo>
                  <a:lnTo>
                    <a:pt x="393191" y="76200"/>
                  </a:lnTo>
                  <a:lnTo>
                    <a:pt x="431291" y="76200"/>
                  </a:lnTo>
                  <a:lnTo>
                    <a:pt x="469391" y="57150"/>
                  </a:lnTo>
                  <a:lnTo>
                    <a:pt x="431291" y="38100"/>
                  </a:lnTo>
                  <a:close/>
                </a:path>
                <a:path w="469900" h="114300">
                  <a:moveTo>
                    <a:pt x="355091" y="0"/>
                  </a:moveTo>
                  <a:lnTo>
                    <a:pt x="393191" y="57150"/>
                  </a:lnTo>
                  <a:lnTo>
                    <a:pt x="393191" y="38100"/>
                  </a:lnTo>
                  <a:lnTo>
                    <a:pt x="431291" y="38100"/>
                  </a:lnTo>
                  <a:lnTo>
                    <a:pt x="3550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926207" y="1874011"/>
            <a:ext cx="95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Arial"/>
                <a:cs typeface="Arial"/>
              </a:rPr>
              <a:t>pHead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914965" y="2282761"/>
            <a:ext cx="796290" cy="552450"/>
            <a:chOff x="3914965" y="2282761"/>
            <a:chExt cx="796290" cy="55245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8472" y="2287523"/>
              <a:ext cx="167639" cy="5379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38472" y="2287523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80">
                  <a:moveTo>
                    <a:pt x="0" y="537972"/>
                  </a:moveTo>
                  <a:lnTo>
                    <a:pt x="167639" y="537972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19728" y="2287523"/>
              <a:ext cx="615696" cy="5425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919728" y="2287523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3"/>
                  </a:moveTo>
                  <a:lnTo>
                    <a:pt x="615696" y="542543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121277" y="2296795"/>
            <a:ext cx="21272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Calibri"/>
                <a:cs typeface="Calibri"/>
              </a:rPr>
              <a:t>5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76571" y="2517648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1" y="3175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416560" h="76200">
                <a:moveTo>
                  <a:pt x="365251" y="38100"/>
                </a:moveTo>
                <a:lnTo>
                  <a:pt x="339851" y="76200"/>
                </a:lnTo>
                <a:lnTo>
                  <a:pt x="403351" y="44450"/>
                </a:lnTo>
                <a:lnTo>
                  <a:pt x="365251" y="44450"/>
                </a:lnTo>
                <a:lnTo>
                  <a:pt x="365251" y="38100"/>
                </a:lnTo>
                <a:close/>
              </a:path>
              <a:path w="416560" h="76200">
                <a:moveTo>
                  <a:pt x="74921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1" y="44450"/>
                </a:lnTo>
                <a:lnTo>
                  <a:pt x="76200" y="38100"/>
                </a:lnTo>
                <a:lnTo>
                  <a:pt x="74921" y="31750"/>
                </a:lnTo>
                <a:close/>
              </a:path>
              <a:path w="416560" h="76200">
                <a:moveTo>
                  <a:pt x="361018" y="31750"/>
                </a:moveTo>
                <a:lnTo>
                  <a:pt x="74921" y="31750"/>
                </a:lnTo>
                <a:lnTo>
                  <a:pt x="76200" y="38100"/>
                </a:lnTo>
                <a:lnTo>
                  <a:pt x="74921" y="44450"/>
                </a:lnTo>
                <a:lnTo>
                  <a:pt x="361018" y="44450"/>
                </a:lnTo>
                <a:lnTo>
                  <a:pt x="365251" y="38100"/>
                </a:lnTo>
                <a:lnTo>
                  <a:pt x="361018" y="31750"/>
                </a:lnTo>
                <a:close/>
              </a:path>
              <a:path w="416560" h="76200">
                <a:moveTo>
                  <a:pt x="403351" y="31750"/>
                </a:moveTo>
                <a:lnTo>
                  <a:pt x="365251" y="31750"/>
                </a:lnTo>
                <a:lnTo>
                  <a:pt x="365251" y="44450"/>
                </a:lnTo>
                <a:lnTo>
                  <a:pt x="403351" y="44450"/>
                </a:lnTo>
                <a:lnTo>
                  <a:pt x="416051" y="38100"/>
                </a:lnTo>
                <a:lnTo>
                  <a:pt x="403351" y="31750"/>
                </a:lnTo>
                <a:close/>
              </a:path>
              <a:path w="416560" h="76200">
                <a:moveTo>
                  <a:pt x="339851" y="0"/>
                </a:moveTo>
                <a:lnTo>
                  <a:pt x="365251" y="38100"/>
                </a:lnTo>
                <a:lnTo>
                  <a:pt x="365251" y="31750"/>
                </a:lnTo>
                <a:lnTo>
                  <a:pt x="403351" y="31750"/>
                </a:lnTo>
                <a:lnTo>
                  <a:pt x="3398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908936" y="2305939"/>
            <a:ext cx="375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080808"/>
                </a:solidFill>
                <a:latin typeface="Arial"/>
                <a:cs typeface="Arial"/>
              </a:rPr>
              <a:t>L</a:t>
            </a:r>
            <a:r>
              <a:rPr sz="2400" b="1" spc="-37" baseline="-20833" dirty="0">
                <a:solidFill>
                  <a:srgbClr val="080808"/>
                </a:solidFill>
                <a:latin typeface="Arial"/>
                <a:cs typeface="Arial"/>
              </a:rPr>
              <a:t>2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83348" y="1607311"/>
            <a:ext cx="758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78066" y="1743075"/>
            <a:ext cx="598805" cy="511175"/>
          </a:xfrm>
          <a:custGeom>
            <a:avLst/>
            <a:gdLst/>
            <a:ahLst/>
            <a:cxnLst/>
            <a:rect l="l" t="t" r="r" b="b"/>
            <a:pathLst>
              <a:path w="598804" h="511175">
                <a:moveTo>
                  <a:pt x="0" y="320039"/>
                </a:moveTo>
                <a:lnTo>
                  <a:pt x="94487" y="510921"/>
                </a:lnTo>
                <a:lnTo>
                  <a:pt x="157726" y="385699"/>
                </a:lnTo>
                <a:lnTo>
                  <a:pt x="126618" y="385699"/>
                </a:lnTo>
                <a:lnTo>
                  <a:pt x="63246" y="382142"/>
                </a:lnTo>
                <a:lnTo>
                  <a:pt x="63754" y="374650"/>
                </a:lnTo>
                <a:lnTo>
                  <a:pt x="64807" y="363620"/>
                </a:lnTo>
                <a:lnTo>
                  <a:pt x="0" y="320039"/>
                </a:lnTo>
                <a:close/>
              </a:path>
              <a:path w="598804" h="511175">
                <a:moveTo>
                  <a:pt x="128684" y="361655"/>
                </a:moveTo>
                <a:lnTo>
                  <a:pt x="94996" y="383921"/>
                </a:lnTo>
                <a:lnTo>
                  <a:pt x="126618" y="385699"/>
                </a:lnTo>
                <a:lnTo>
                  <a:pt x="126873" y="380619"/>
                </a:lnTo>
                <a:lnTo>
                  <a:pt x="128684" y="361655"/>
                </a:lnTo>
                <a:close/>
              </a:path>
              <a:path w="598804" h="511175">
                <a:moveTo>
                  <a:pt x="190500" y="320801"/>
                </a:moveTo>
                <a:lnTo>
                  <a:pt x="128684" y="361655"/>
                </a:lnTo>
                <a:lnTo>
                  <a:pt x="126873" y="380619"/>
                </a:lnTo>
                <a:lnTo>
                  <a:pt x="126618" y="385699"/>
                </a:lnTo>
                <a:lnTo>
                  <a:pt x="157726" y="385699"/>
                </a:lnTo>
                <a:lnTo>
                  <a:pt x="190500" y="320801"/>
                </a:lnTo>
                <a:close/>
              </a:path>
              <a:path w="598804" h="511175">
                <a:moveTo>
                  <a:pt x="64807" y="363620"/>
                </a:moveTo>
                <a:lnTo>
                  <a:pt x="63754" y="374650"/>
                </a:lnTo>
                <a:lnTo>
                  <a:pt x="63246" y="382142"/>
                </a:lnTo>
                <a:lnTo>
                  <a:pt x="94932" y="383921"/>
                </a:lnTo>
                <a:lnTo>
                  <a:pt x="64807" y="363620"/>
                </a:lnTo>
                <a:close/>
              </a:path>
              <a:path w="598804" h="511175">
                <a:moveTo>
                  <a:pt x="583818" y="0"/>
                </a:moveTo>
                <a:lnTo>
                  <a:pt x="520954" y="14986"/>
                </a:lnTo>
                <a:lnTo>
                  <a:pt x="458724" y="30607"/>
                </a:lnTo>
                <a:lnTo>
                  <a:pt x="397763" y="47498"/>
                </a:lnTo>
                <a:lnTo>
                  <a:pt x="339598" y="65912"/>
                </a:lnTo>
                <a:lnTo>
                  <a:pt x="284861" y="86360"/>
                </a:lnTo>
                <a:lnTo>
                  <a:pt x="234441" y="109474"/>
                </a:lnTo>
                <a:lnTo>
                  <a:pt x="189230" y="136016"/>
                </a:lnTo>
                <a:lnTo>
                  <a:pt x="150113" y="166750"/>
                </a:lnTo>
                <a:lnTo>
                  <a:pt x="118363" y="202691"/>
                </a:lnTo>
                <a:lnTo>
                  <a:pt x="94869" y="242570"/>
                </a:lnTo>
                <a:lnTo>
                  <a:pt x="78867" y="285369"/>
                </a:lnTo>
                <a:lnTo>
                  <a:pt x="68961" y="329691"/>
                </a:lnTo>
                <a:lnTo>
                  <a:pt x="64807" y="363620"/>
                </a:lnTo>
                <a:lnTo>
                  <a:pt x="94996" y="383921"/>
                </a:lnTo>
                <a:lnTo>
                  <a:pt x="128684" y="361655"/>
                </a:lnTo>
                <a:lnTo>
                  <a:pt x="128778" y="360679"/>
                </a:lnTo>
                <a:lnTo>
                  <a:pt x="131317" y="341249"/>
                </a:lnTo>
                <a:lnTo>
                  <a:pt x="144653" y="288163"/>
                </a:lnTo>
                <a:lnTo>
                  <a:pt x="168275" y="242062"/>
                </a:lnTo>
                <a:lnTo>
                  <a:pt x="206375" y="202057"/>
                </a:lnTo>
                <a:lnTo>
                  <a:pt x="241808" y="177926"/>
                </a:lnTo>
                <a:lnTo>
                  <a:pt x="284226" y="155701"/>
                </a:lnTo>
                <a:lnTo>
                  <a:pt x="333248" y="135636"/>
                </a:lnTo>
                <a:lnTo>
                  <a:pt x="386714" y="117221"/>
                </a:lnTo>
                <a:lnTo>
                  <a:pt x="444373" y="100202"/>
                </a:lnTo>
                <a:lnTo>
                  <a:pt x="598551" y="61722"/>
                </a:lnTo>
                <a:lnTo>
                  <a:pt x="583818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28217" y="3309365"/>
            <a:ext cx="36499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Arial"/>
                <a:cs typeface="Arial"/>
              </a:rPr>
              <a:t>Nối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L1,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L2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360741" y="5041201"/>
            <a:ext cx="7341870" cy="553720"/>
            <a:chOff x="1360741" y="5041201"/>
            <a:chExt cx="7341870" cy="553720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5503" y="5129784"/>
              <a:ext cx="402335" cy="37033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65503" y="5129784"/>
              <a:ext cx="402590" cy="370840"/>
            </a:xfrm>
            <a:custGeom>
              <a:avLst/>
              <a:gdLst/>
              <a:ahLst/>
              <a:cxnLst/>
              <a:rect l="l" t="t" r="r" b="b"/>
              <a:pathLst>
                <a:path w="402589" h="370839">
                  <a:moveTo>
                    <a:pt x="0" y="185166"/>
                  </a:moveTo>
                  <a:lnTo>
                    <a:pt x="5311" y="142718"/>
                  </a:lnTo>
                  <a:lnTo>
                    <a:pt x="20442" y="103747"/>
                  </a:lnTo>
                  <a:lnTo>
                    <a:pt x="44187" y="69366"/>
                  </a:lnTo>
                  <a:lnTo>
                    <a:pt x="75338" y="40688"/>
                  </a:lnTo>
                  <a:lnTo>
                    <a:pt x="112689" y="18825"/>
                  </a:lnTo>
                  <a:lnTo>
                    <a:pt x="155034" y="4891"/>
                  </a:lnTo>
                  <a:lnTo>
                    <a:pt x="201168" y="0"/>
                  </a:lnTo>
                  <a:lnTo>
                    <a:pt x="247301" y="4891"/>
                  </a:lnTo>
                  <a:lnTo>
                    <a:pt x="289646" y="18825"/>
                  </a:lnTo>
                  <a:lnTo>
                    <a:pt x="326997" y="40688"/>
                  </a:lnTo>
                  <a:lnTo>
                    <a:pt x="358148" y="69366"/>
                  </a:lnTo>
                  <a:lnTo>
                    <a:pt x="381893" y="103747"/>
                  </a:lnTo>
                  <a:lnTo>
                    <a:pt x="397024" y="142718"/>
                  </a:lnTo>
                  <a:lnTo>
                    <a:pt x="402335" y="185166"/>
                  </a:lnTo>
                  <a:lnTo>
                    <a:pt x="397024" y="227613"/>
                  </a:lnTo>
                  <a:lnTo>
                    <a:pt x="381893" y="266584"/>
                  </a:lnTo>
                  <a:lnTo>
                    <a:pt x="358148" y="300965"/>
                  </a:lnTo>
                  <a:lnTo>
                    <a:pt x="326997" y="329643"/>
                  </a:lnTo>
                  <a:lnTo>
                    <a:pt x="289646" y="351506"/>
                  </a:lnTo>
                  <a:lnTo>
                    <a:pt x="247301" y="365440"/>
                  </a:lnTo>
                  <a:lnTo>
                    <a:pt x="201168" y="370332"/>
                  </a:lnTo>
                  <a:lnTo>
                    <a:pt x="155034" y="365440"/>
                  </a:lnTo>
                  <a:lnTo>
                    <a:pt x="112689" y="351506"/>
                  </a:lnTo>
                  <a:lnTo>
                    <a:pt x="75338" y="329643"/>
                  </a:lnTo>
                  <a:lnTo>
                    <a:pt x="44187" y="300965"/>
                  </a:lnTo>
                  <a:lnTo>
                    <a:pt x="20442" y="266584"/>
                  </a:lnTo>
                  <a:lnTo>
                    <a:pt x="5311" y="227613"/>
                  </a:lnTo>
                  <a:lnTo>
                    <a:pt x="0" y="1851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78101" y="5259324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69" h="114300">
                  <a:moveTo>
                    <a:pt x="394716" y="57150"/>
                  </a:moveTo>
                  <a:lnTo>
                    <a:pt x="356616" y="114300"/>
                  </a:lnTo>
                  <a:lnTo>
                    <a:pt x="432816" y="76200"/>
                  </a:lnTo>
                  <a:lnTo>
                    <a:pt x="394716" y="76200"/>
                  </a:lnTo>
                  <a:lnTo>
                    <a:pt x="394716" y="57150"/>
                  </a:lnTo>
                  <a:close/>
                </a:path>
                <a:path w="471169" h="114300">
                  <a:moveTo>
                    <a:pt x="38201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2016" y="76200"/>
                  </a:lnTo>
                  <a:lnTo>
                    <a:pt x="394716" y="57150"/>
                  </a:lnTo>
                  <a:lnTo>
                    <a:pt x="382016" y="38100"/>
                  </a:lnTo>
                  <a:close/>
                </a:path>
                <a:path w="471169" h="114300">
                  <a:moveTo>
                    <a:pt x="432816" y="38100"/>
                  </a:moveTo>
                  <a:lnTo>
                    <a:pt x="394716" y="38100"/>
                  </a:lnTo>
                  <a:lnTo>
                    <a:pt x="394716" y="76200"/>
                  </a:lnTo>
                  <a:lnTo>
                    <a:pt x="432816" y="76200"/>
                  </a:lnTo>
                  <a:lnTo>
                    <a:pt x="470916" y="57150"/>
                  </a:lnTo>
                  <a:lnTo>
                    <a:pt x="432816" y="38100"/>
                  </a:lnTo>
                  <a:close/>
                </a:path>
                <a:path w="471169" h="114300">
                  <a:moveTo>
                    <a:pt x="356616" y="0"/>
                  </a:moveTo>
                  <a:lnTo>
                    <a:pt x="394716" y="57150"/>
                  </a:lnTo>
                  <a:lnTo>
                    <a:pt x="394716" y="38100"/>
                  </a:lnTo>
                  <a:lnTo>
                    <a:pt x="432816" y="381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29244" y="5170932"/>
              <a:ext cx="268224" cy="28803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429244" y="5170932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0" y="288036"/>
                  </a:moveTo>
                  <a:lnTo>
                    <a:pt x="268224" y="288036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21608" y="5045964"/>
              <a:ext cx="167639" cy="53949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721608" y="5045964"/>
              <a:ext cx="167640" cy="539750"/>
            </a:xfrm>
            <a:custGeom>
              <a:avLst/>
              <a:gdLst/>
              <a:ahLst/>
              <a:cxnLst/>
              <a:rect l="l" t="t" r="r" b="b"/>
              <a:pathLst>
                <a:path w="167639" h="539750">
                  <a:moveTo>
                    <a:pt x="0" y="539496"/>
                  </a:moveTo>
                  <a:lnTo>
                    <a:pt x="167639" y="539496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01339" y="5045964"/>
              <a:ext cx="617220" cy="54406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101339" y="5045964"/>
              <a:ext cx="617220" cy="544195"/>
            </a:xfrm>
            <a:custGeom>
              <a:avLst/>
              <a:gdLst/>
              <a:ahLst/>
              <a:cxnLst/>
              <a:rect l="l" t="t" r="r" b="b"/>
              <a:pathLst>
                <a:path w="617220" h="544195">
                  <a:moveTo>
                    <a:pt x="0" y="544068"/>
                  </a:moveTo>
                  <a:lnTo>
                    <a:pt x="617220" y="544068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406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303778" y="5056378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2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170997" y="5041201"/>
            <a:ext cx="788670" cy="553720"/>
            <a:chOff x="4170997" y="5041201"/>
            <a:chExt cx="788670" cy="553720"/>
          </a:xfrm>
        </p:grpSpPr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86883" y="5045964"/>
              <a:ext cx="167639" cy="53949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86883" y="5045964"/>
              <a:ext cx="167640" cy="539750"/>
            </a:xfrm>
            <a:custGeom>
              <a:avLst/>
              <a:gdLst/>
              <a:ahLst/>
              <a:cxnLst/>
              <a:rect l="l" t="t" r="r" b="b"/>
              <a:pathLst>
                <a:path w="167639" h="539750">
                  <a:moveTo>
                    <a:pt x="0" y="539496"/>
                  </a:moveTo>
                  <a:lnTo>
                    <a:pt x="167639" y="539496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75759" y="5045964"/>
              <a:ext cx="615696" cy="54406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175759" y="5045964"/>
              <a:ext cx="615950" cy="544195"/>
            </a:xfrm>
            <a:custGeom>
              <a:avLst/>
              <a:gdLst/>
              <a:ahLst/>
              <a:cxnLst/>
              <a:rect l="l" t="t" r="r" b="b"/>
              <a:pathLst>
                <a:path w="615950" h="544195">
                  <a:moveTo>
                    <a:pt x="0" y="544068"/>
                  </a:moveTo>
                  <a:lnTo>
                    <a:pt x="615696" y="544068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406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377054" y="5056378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4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246941" y="5041201"/>
            <a:ext cx="785495" cy="553720"/>
            <a:chOff x="5246941" y="5041201"/>
            <a:chExt cx="785495" cy="553720"/>
          </a:xfrm>
        </p:grpSpPr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61303" y="5045964"/>
              <a:ext cx="166115" cy="53949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861303" y="5045964"/>
              <a:ext cx="166370" cy="539750"/>
            </a:xfrm>
            <a:custGeom>
              <a:avLst/>
              <a:gdLst/>
              <a:ahLst/>
              <a:cxnLst/>
              <a:rect l="l" t="t" r="r" b="b"/>
              <a:pathLst>
                <a:path w="166370" h="539750">
                  <a:moveTo>
                    <a:pt x="0" y="539496"/>
                  </a:moveTo>
                  <a:lnTo>
                    <a:pt x="166115" y="539496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51703" y="5045964"/>
              <a:ext cx="614172" cy="54406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251703" y="5045964"/>
              <a:ext cx="614680" cy="544195"/>
            </a:xfrm>
            <a:custGeom>
              <a:avLst/>
              <a:gdLst/>
              <a:ahLst/>
              <a:cxnLst/>
              <a:rect l="l" t="t" r="r" b="b"/>
              <a:pathLst>
                <a:path w="614679" h="544195">
                  <a:moveTo>
                    <a:pt x="0" y="544068"/>
                  </a:moveTo>
                  <a:lnTo>
                    <a:pt x="614172" y="544068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406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452109" y="5056378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5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309169" y="5041201"/>
            <a:ext cx="788670" cy="553720"/>
            <a:chOff x="6309169" y="5041201"/>
            <a:chExt cx="788670" cy="553720"/>
          </a:xfrm>
        </p:grpSpPr>
        <p:pic>
          <p:nvPicPr>
            <p:cNvPr id="66" name="object 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25056" y="5045964"/>
              <a:ext cx="167640" cy="53949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925056" y="5045964"/>
              <a:ext cx="167640" cy="539750"/>
            </a:xfrm>
            <a:custGeom>
              <a:avLst/>
              <a:gdLst/>
              <a:ahLst/>
              <a:cxnLst/>
              <a:rect l="l" t="t" r="r" b="b"/>
              <a:pathLst>
                <a:path w="167640" h="539750">
                  <a:moveTo>
                    <a:pt x="0" y="539496"/>
                  </a:moveTo>
                  <a:lnTo>
                    <a:pt x="167640" y="539496"/>
                  </a:lnTo>
                  <a:lnTo>
                    <a:pt x="167640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13932" y="5045964"/>
              <a:ext cx="617219" cy="54406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313932" y="5045964"/>
              <a:ext cx="617220" cy="544195"/>
            </a:xfrm>
            <a:custGeom>
              <a:avLst/>
              <a:gdLst/>
              <a:ahLst/>
              <a:cxnLst/>
              <a:rect l="l" t="t" r="r" b="b"/>
              <a:pathLst>
                <a:path w="617220" h="544195">
                  <a:moveTo>
                    <a:pt x="0" y="544068"/>
                  </a:moveTo>
                  <a:lnTo>
                    <a:pt x="617219" y="544068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54406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515861" y="5056378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6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382065" y="5041201"/>
            <a:ext cx="786765" cy="553720"/>
            <a:chOff x="7382065" y="5041201"/>
            <a:chExt cx="786765" cy="553720"/>
          </a:xfrm>
        </p:grpSpPr>
        <p:pic>
          <p:nvPicPr>
            <p:cNvPr id="72" name="object 7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96428" y="5045964"/>
              <a:ext cx="167640" cy="53949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996428" y="5045964"/>
              <a:ext cx="167640" cy="539750"/>
            </a:xfrm>
            <a:custGeom>
              <a:avLst/>
              <a:gdLst/>
              <a:ahLst/>
              <a:cxnLst/>
              <a:rect l="l" t="t" r="r" b="b"/>
              <a:pathLst>
                <a:path w="167640" h="539750">
                  <a:moveTo>
                    <a:pt x="0" y="539496"/>
                  </a:moveTo>
                  <a:lnTo>
                    <a:pt x="167640" y="539496"/>
                  </a:lnTo>
                  <a:lnTo>
                    <a:pt x="167640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86828" y="5045964"/>
              <a:ext cx="614172" cy="54406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386828" y="5045964"/>
              <a:ext cx="614680" cy="544195"/>
            </a:xfrm>
            <a:custGeom>
              <a:avLst/>
              <a:gdLst/>
              <a:ahLst/>
              <a:cxnLst/>
              <a:rect l="l" t="t" r="r" b="b"/>
              <a:pathLst>
                <a:path w="614679" h="544195">
                  <a:moveTo>
                    <a:pt x="0" y="544068"/>
                  </a:moveTo>
                  <a:lnTo>
                    <a:pt x="614172" y="544068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406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7587742" y="5056378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8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020633" y="4586985"/>
            <a:ext cx="6447790" cy="1008380"/>
            <a:chOff x="2020633" y="4586985"/>
            <a:chExt cx="6447790" cy="1008380"/>
          </a:xfrm>
        </p:grpSpPr>
        <p:pic>
          <p:nvPicPr>
            <p:cNvPr id="78" name="object 7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44139" y="5045963"/>
              <a:ext cx="169163" cy="53949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644139" y="5045963"/>
              <a:ext cx="169545" cy="539750"/>
            </a:xfrm>
            <a:custGeom>
              <a:avLst/>
              <a:gdLst/>
              <a:ahLst/>
              <a:cxnLst/>
              <a:rect l="l" t="t" r="r" b="b"/>
              <a:pathLst>
                <a:path w="169544" h="539750">
                  <a:moveTo>
                    <a:pt x="0" y="539496"/>
                  </a:moveTo>
                  <a:lnTo>
                    <a:pt x="169163" y="539496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25395" y="5045963"/>
              <a:ext cx="615695" cy="54406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025395" y="5045963"/>
              <a:ext cx="615950" cy="544195"/>
            </a:xfrm>
            <a:custGeom>
              <a:avLst/>
              <a:gdLst/>
              <a:ahLst/>
              <a:cxnLst/>
              <a:rect l="l" t="t" r="r" b="b"/>
              <a:pathLst>
                <a:path w="615950" h="544195">
                  <a:moveTo>
                    <a:pt x="0" y="544068"/>
                  </a:moveTo>
                  <a:lnTo>
                    <a:pt x="615695" y="544068"/>
                  </a:lnTo>
                  <a:lnTo>
                    <a:pt x="615695" y="0"/>
                  </a:lnTo>
                  <a:lnTo>
                    <a:pt x="0" y="0"/>
                  </a:lnTo>
                  <a:lnTo>
                    <a:pt x="0" y="54406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814316" y="5259323"/>
              <a:ext cx="3653790" cy="114300"/>
            </a:xfrm>
            <a:custGeom>
              <a:avLst/>
              <a:gdLst/>
              <a:ahLst/>
              <a:cxnLst/>
              <a:rect l="l" t="t" r="r" b="b"/>
              <a:pathLst>
                <a:path w="3653790" h="114300">
                  <a:moveTo>
                    <a:pt x="436626" y="57150"/>
                  </a:moveTo>
                  <a:lnTo>
                    <a:pt x="398526" y="38100"/>
                  </a:lnTo>
                  <a:lnTo>
                    <a:pt x="322326" y="0"/>
                  </a:lnTo>
                  <a:lnTo>
                    <a:pt x="347726" y="38100"/>
                  </a:lnTo>
                  <a:lnTo>
                    <a:pt x="110464" y="38100"/>
                  </a:lnTo>
                  <a:lnTo>
                    <a:pt x="109816" y="34886"/>
                  </a:lnTo>
                  <a:lnTo>
                    <a:pt x="97574" y="16725"/>
                  </a:lnTo>
                  <a:lnTo>
                    <a:pt x="79413" y="4483"/>
                  </a:lnTo>
                  <a:lnTo>
                    <a:pt x="57150" y="0"/>
                  </a:lnTo>
                  <a:lnTo>
                    <a:pt x="34874" y="4483"/>
                  </a:lnTo>
                  <a:lnTo>
                    <a:pt x="16713" y="16725"/>
                  </a:lnTo>
                  <a:lnTo>
                    <a:pt x="4470" y="34886"/>
                  </a:lnTo>
                  <a:lnTo>
                    <a:pt x="0" y="57150"/>
                  </a:lnTo>
                  <a:lnTo>
                    <a:pt x="4470" y="79425"/>
                  </a:lnTo>
                  <a:lnTo>
                    <a:pt x="16713" y="97586"/>
                  </a:lnTo>
                  <a:lnTo>
                    <a:pt x="34874" y="109829"/>
                  </a:lnTo>
                  <a:lnTo>
                    <a:pt x="57150" y="114300"/>
                  </a:lnTo>
                  <a:lnTo>
                    <a:pt x="79413" y="109829"/>
                  </a:lnTo>
                  <a:lnTo>
                    <a:pt x="97574" y="97586"/>
                  </a:lnTo>
                  <a:lnTo>
                    <a:pt x="109816" y="79425"/>
                  </a:lnTo>
                  <a:lnTo>
                    <a:pt x="110464" y="76200"/>
                  </a:lnTo>
                  <a:lnTo>
                    <a:pt x="347726" y="76200"/>
                  </a:lnTo>
                  <a:lnTo>
                    <a:pt x="322326" y="114300"/>
                  </a:lnTo>
                  <a:lnTo>
                    <a:pt x="398526" y="76200"/>
                  </a:lnTo>
                  <a:lnTo>
                    <a:pt x="436626" y="57150"/>
                  </a:lnTo>
                  <a:close/>
                </a:path>
                <a:path w="3653790" h="114300">
                  <a:moveTo>
                    <a:pt x="1503426" y="57150"/>
                  </a:moveTo>
                  <a:lnTo>
                    <a:pt x="1465326" y="38100"/>
                  </a:lnTo>
                  <a:lnTo>
                    <a:pt x="1389126" y="0"/>
                  </a:lnTo>
                  <a:lnTo>
                    <a:pt x="1414526" y="38100"/>
                  </a:lnTo>
                  <a:lnTo>
                    <a:pt x="1177264" y="38100"/>
                  </a:lnTo>
                  <a:lnTo>
                    <a:pt x="1176616" y="34886"/>
                  </a:lnTo>
                  <a:lnTo>
                    <a:pt x="1164374" y="16725"/>
                  </a:lnTo>
                  <a:lnTo>
                    <a:pt x="1146213" y="4483"/>
                  </a:lnTo>
                  <a:lnTo>
                    <a:pt x="1123950" y="0"/>
                  </a:lnTo>
                  <a:lnTo>
                    <a:pt x="1101674" y="4483"/>
                  </a:lnTo>
                  <a:lnTo>
                    <a:pt x="1083513" y="16725"/>
                  </a:lnTo>
                  <a:lnTo>
                    <a:pt x="1071270" y="34886"/>
                  </a:lnTo>
                  <a:lnTo>
                    <a:pt x="1066800" y="57150"/>
                  </a:lnTo>
                  <a:lnTo>
                    <a:pt x="1071270" y="79425"/>
                  </a:lnTo>
                  <a:lnTo>
                    <a:pt x="1083513" y="97586"/>
                  </a:lnTo>
                  <a:lnTo>
                    <a:pt x="1101674" y="109829"/>
                  </a:lnTo>
                  <a:lnTo>
                    <a:pt x="1123950" y="114300"/>
                  </a:lnTo>
                  <a:lnTo>
                    <a:pt x="1146213" y="109829"/>
                  </a:lnTo>
                  <a:lnTo>
                    <a:pt x="1164374" y="97586"/>
                  </a:lnTo>
                  <a:lnTo>
                    <a:pt x="1176616" y="79425"/>
                  </a:lnTo>
                  <a:lnTo>
                    <a:pt x="1177264" y="76200"/>
                  </a:lnTo>
                  <a:lnTo>
                    <a:pt x="1414526" y="76200"/>
                  </a:lnTo>
                  <a:lnTo>
                    <a:pt x="1389126" y="114300"/>
                  </a:lnTo>
                  <a:lnTo>
                    <a:pt x="1465326" y="76200"/>
                  </a:lnTo>
                  <a:lnTo>
                    <a:pt x="1503426" y="57150"/>
                  </a:lnTo>
                  <a:close/>
                </a:path>
                <a:path w="3653790" h="114300">
                  <a:moveTo>
                    <a:pt x="2577846" y="57150"/>
                  </a:moveTo>
                  <a:lnTo>
                    <a:pt x="2539746" y="38100"/>
                  </a:lnTo>
                  <a:lnTo>
                    <a:pt x="2463546" y="0"/>
                  </a:lnTo>
                  <a:lnTo>
                    <a:pt x="2488946" y="38100"/>
                  </a:lnTo>
                  <a:lnTo>
                    <a:pt x="2251684" y="38100"/>
                  </a:lnTo>
                  <a:lnTo>
                    <a:pt x="2251037" y="34886"/>
                  </a:lnTo>
                  <a:lnTo>
                    <a:pt x="2238794" y="16725"/>
                  </a:lnTo>
                  <a:lnTo>
                    <a:pt x="2220633" y="4483"/>
                  </a:lnTo>
                  <a:lnTo>
                    <a:pt x="2198370" y="0"/>
                  </a:lnTo>
                  <a:lnTo>
                    <a:pt x="2176094" y="4483"/>
                  </a:lnTo>
                  <a:lnTo>
                    <a:pt x="2157933" y="16725"/>
                  </a:lnTo>
                  <a:lnTo>
                    <a:pt x="2145690" y="34886"/>
                  </a:lnTo>
                  <a:lnTo>
                    <a:pt x="2141220" y="57150"/>
                  </a:lnTo>
                  <a:lnTo>
                    <a:pt x="2145690" y="79425"/>
                  </a:lnTo>
                  <a:lnTo>
                    <a:pt x="2157933" y="97586"/>
                  </a:lnTo>
                  <a:lnTo>
                    <a:pt x="2176094" y="109829"/>
                  </a:lnTo>
                  <a:lnTo>
                    <a:pt x="2198370" y="114300"/>
                  </a:lnTo>
                  <a:lnTo>
                    <a:pt x="2220633" y="109829"/>
                  </a:lnTo>
                  <a:lnTo>
                    <a:pt x="2238794" y="97586"/>
                  </a:lnTo>
                  <a:lnTo>
                    <a:pt x="2251037" y="79425"/>
                  </a:lnTo>
                  <a:lnTo>
                    <a:pt x="2251684" y="76200"/>
                  </a:lnTo>
                  <a:lnTo>
                    <a:pt x="2488946" y="76200"/>
                  </a:lnTo>
                  <a:lnTo>
                    <a:pt x="2463546" y="114300"/>
                  </a:lnTo>
                  <a:lnTo>
                    <a:pt x="2539746" y="76200"/>
                  </a:lnTo>
                  <a:lnTo>
                    <a:pt x="2577846" y="57150"/>
                  </a:lnTo>
                  <a:close/>
                </a:path>
                <a:path w="3653790" h="114300">
                  <a:moveTo>
                    <a:pt x="3653790" y="57150"/>
                  </a:moveTo>
                  <a:lnTo>
                    <a:pt x="3615690" y="38100"/>
                  </a:lnTo>
                  <a:lnTo>
                    <a:pt x="3539490" y="0"/>
                  </a:lnTo>
                  <a:lnTo>
                    <a:pt x="3564890" y="38100"/>
                  </a:lnTo>
                  <a:lnTo>
                    <a:pt x="3327628" y="38100"/>
                  </a:lnTo>
                  <a:lnTo>
                    <a:pt x="3326981" y="34886"/>
                  </a:lnTo>
                  <a:lnTo>
                    <a:pt x="3314738" y="16725"/>
                  </a:lnTo>
                  <a:lnTo>
                    <a:pt x="3296577" y="4483"/>
                  </a:lnTo>
                  <a:lnTo>
                    <a:pt x="3274314" y="0"/>
                  </a:lnTo>
                  <a:lnTo>
                    <a:pt x="3252038" y="4483"/>
                  </a:lnTo>
                  <a:lnTo>
                    <a:pt x="3233877" y="16725"/>
                  </a:lnTo>
                  <a:lnTo>
                    <a:pt x="3221634" y="34886"/>
                  </a:lnTo>
                  <a:lnTo>
                    <a:pt x="3217164" y="57150"/>
                  </a:lnTo>
                  <a:lnTo>
                    <a:pt x="3221634" y="79425"/>
                  </a:lnTo>
                  <a:lnTo>
                    <a:pt x="3233877" y="97586"/>
                  </a:lnTo>
                  <a:lnTo>
                    <a:pt x="3252038" y="109829"/>
                  </a:lnTo>
                  <a:lnTo>
                    <a:pt x="3274314" y="114300"/>
                  </a:lnTo>
                  <a:lnTo>
                    <a:pt x="3296577" y="109829"/>
                  </a:lnTo>
                  <a:lnTo>
                    <a:pt x="3314738" y="97586"/>
                  </a:lnTo>
                  <a:lnTo>
                    <a:pt x="3326981" y="79425"/>
                  </a:lnTo>
                  <a:lnTo>
                    <a:pt x="3327628" y="76200"/>
                  </a:lnTo>
                  <a:lnTo>
                    <a:pt x="3564890" y="76200"/>
                  </a:lnTo>
                  <a:lnTo>
                    <a:pt x="3539490" y="114300"/>
                  </a:lnTo>
                  <a:lnTo>
                    <a:pt x="3615690" y="76200"/>
                  </a:lnTo>
                  <a:lnTo>
                    <a:pt x="365379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517637" y="4586985"/>
              <a:ext cx="343535" cy="439420"/>
            </a:xfrm>
            <a:custGeom>
              <a:avLst/>
              <a:gdLst/>
              <a:ahLst/>
              <a:cxnLst/>
              <a:rect l="l" t="t" r="r" b="b"/>
              <a:pathLst>
                <a:path w="343534" h="439420">
                  <a:moveTo>
                    <a:pt x="152526" y="249555"/>
                  </a:moveTo>
                  <a:lnTo>
                    <a:pt x="249554" y="439165"/>
                  </a:lnTo>
                  <a:lnTo>
                    <a:pt x="310525" y="314325"/>
                  </a:lnTo>
                  <a:lnTo>
                    <a:pt x="216661" y="314325"/>
                  </a:lnTo>
                  <a:lnTo>
                    <a:pt x="215264" y="292734"/>
                  </a:lnTo>
                  <a:lnTo>
                    <a:pt x="215024" y="290364"/>
                  </a:lnTo>
                  <a:lnTo>
                    <a:pt x="152526" y="249555"/>
                  </a:lnTo>
                  <a:close/>
                </a:path>
                <a:path w="343534" h="439420">
                  <a:moveTo>
                    <a:pt x="215024" y="290364"/>
                  </a:moveTo>
                  <a:lnTo>
                    <a:pt x="215264" y="292734"/>
                  </a:lnTo>
                  <a:lnTo>
                    <a:pt x="216661" y="314325"/>
                  </a:lnTo>
                  <a:lnTo>
                    <a:pt x="249308" y="312165"/>
                  </a:lnTo>
                  <a:lnTo>
                    <a:pt x="248411" y="312165"/>
                  </a:lnTo>
                  <a:lnTo>
                    <a:pt x="215024" y="290364"/>
                  </a:lnTo>
                  <a:close/>
                </a:path>
                <a:path w="343534" h="439420">
                  <a:moveTo>
                    <a:pt x="343026" y="247776"/>
                  </a:moveTo>
                  <a:lnTo>
                    <a:pt x="278754" y="291516"/>
                  </a:lnTo>
                  <a:lnTo>
                    <a:pt x="280034" y="310133"/>
                  </a:lnTo>
                  <a:lnTo>
                    <a:pt x="216661" y="314325"/>
                  </a:lnTo>
                  <a:lnTo>
                    <a:pt x="310525" y="314325"/>
                  </a:lnTo>
                  <a:lnTo>
                    <a:pt x="343026" y="247776"/>
                  </a:lnTo>
                  <a:close/>
                </a:path>
                <a:path w="343534" h="439420">
                  <a:moveTo>
                    <a:pt x="24891" y="0"/>
                  </a:moveTo>
                  <a:lnTo>
                    <a:pt x="0" y="58419"/>
                  </a:lnTo>
                  <a:lnTo>
                    <a:pt x="29971" y="71246"/>
                  </a:lnTo>
                  <a:lnTo>
                    <a:pt x="59054" y="84327"/>
                  </a:lnTo>
                  <a:lnTo>
                    <a:pt x="112267" y="112521"/>
                  </a:lnTo>
                  <a:lnTo>
                    <a:pt x="145541" y="136144"/>
                  </a:lnTo>
                  <a:lnTo>
                    <a:pt x="179831" y="172846"/>
                  </a:lnTo>
                  <a:lnTo>
                    <a:pt x="201675" y="218186"/>
                  </a:lnTo>
                  <a:lnTo>
                    <a:pt x="211454" y="260857"/>
                  </a:lnTo>
                  <a:lnTo>
                    <a:pt x="215024" y="290364"/>
                  </a:lnTo>
                  <a:lnTo>
                    <a:pt x="248411" y="312165"/>
                  </a:lnTo>
                  <a:lnTo>
                    <a:pt x="278754" y="291516"/>
                  </a:lnTo>
                  <a:lnTo>
                    <a:pt x="278383" y="286131"/>
                  </a:lnTo>
                  <a:lnTo>
                    <a:pt x="276478" y="267588"/>
                  </a:lnTo>
                  <a:lnTo>
                    <a:pt x="266445" y="213994"/>
                  </a:lnTo>
                  <a:lnTo>
                    <a:pt x="248157" y="164083"/>
                  </a:lnTo>
                  <a:lnTo>
                    <a:pt x="220090" y="120903"/>
                  </a:lnTo>
                  <a:lnTo>
                    <a:pt x="184530" y="85978"/>
                  </a:lnTo>
                  <a:lnTo>
                    <a:pt x="143509" y="57276"/>
                  </a:lnTo>
                  <a:lnTo>
                    <a:pt x="85089" y="26415"/>
                  </a:lnTo>
                  <a:lnTo>
                    <a:pt x="54990" y="12826"/>
                  </a:lnTo>
                  <a:lnTo>
                    <a:pt x="24891" y="0"/>
                  </a:lnTo>
                  <a:close/>
                </a:path>
                <a:path w="343534" h="439420">
                  <a:moveTo>
                    <a:pt x="278754" y="291516"/>
                  </a:moveTo>
                  <a:lnTo>
                    <a:pt x="248411" y="312165"/>
                  </a:lnTo>
                  <a:lnTo>
                    <a:pt x="249308" y="312165"/>
                  </a:lnTo>
                  <a:lnTo>
                    <a:pt x="280034" y="310133"/>
                  </a:lnTo>
                  <a:lnTo>
                    <a:pt x="278754" y="291516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336294" y="4553204"/>
            <a:ext cx="848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708775" y="4274947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227326" y="5056378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1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682240" y="5259323"/>
            <a:ext cx="1494790" cy="114300"/>
          </a:xfrm>
          <a:custGeom>
            <a:avLst/>
            <a:gdLst/>
            <a:ahLst/>
            <a:cxnLst/>
            <a:rect l="l" t="t" r="r" b="b"/>
            <a:pathLst>
              <a:path w="1494789" h="114300">
                <a:moveTo>
                  <a:pt x="417576" y="56388"/>
                </a:moveTo>
                <a:lnTo>
                  <a:pt x="404876" y="50038"/>
                </a:lnTo>
                <a:lnTo>
                  <a:pt x="341376" y="18288"/>
                </a:lnTo>
                <a:lnTo>
                  <a:pt x="362534" y="50038"/>
                </a:lnTo>
                <a:lnTo>
                  <a:pt x="74917" y="50038"/>
                </a:lnTo>
                <a:lnTo>
                  <a:pt x="73202" y="41541"/>
                </a:lnTo>
                <a:lnTo>
                  <a:pt x="65049" y="29438"/>
                </a:lnTo>
                <a:lnTo>
                  <a:pt x="52946" y="21285"/>
                </a:lnTo>
                <a:lnTo>
                  <a:pt x="38100" y="18288"/>
                </a:lnTo>
                <a:lnTo>
                  <a:pt x="23241" y="21285"/>
                </a:lnTo>
                <a:lnTo>
                  <a:pt x="11137" y="29438"/>
                </a:lnTo>
                <a:lnTo>
                  <a:pt x="2984" y="41541"/>
                </a:lnTo>
                <a:lnTo>
                  <a:pt x="0" y="56388"/>
                </a:lnTo>
                <a:lnTo>
                  <a:pt x="2984" y="71247"/>
                </a:lnTo>
                <a:lnTo>
                  <a:pt x="11137" y="83350"/>
                </a:lnTo>
                <a:lnTo>
                  <a:pt x="23241" y="91503"/>
                </a:lnTo>
                <a:lnTo>
                  <a:pt x="38100" y="94488"/>
                </a:lnTo>
                <a:lnTo>
                  <a:pt x="52946" y="91503"/>
                </a:lnTo>
                <a:lnTo>
                  <a:pt x="65049" y="83350"/>
                </a:lnTo>
                <a:lnTo>
                  <a:pt x="73202" y="71247"/>
                </a:lnTo>
                <a:lnTo>
                  <a:pt x="74917" y="62738"/>
                </a:lnTo>
                <a:lnTo>
                  <a:pt x="362534" y="62738"/>
                </a:lnTo>
                <a:lnTo>
                  <a:pt x="341376" y="94488"/>
                </a:lnTo>
                <a:lnTo>
                  <a:pt x="404876" y="62738"/>
                </a:lnTo>
                <a:lnTo>
                  <a:pt x="417576" y="56388"/>
                </a:lnTo>
                <a:close/>
              </a:path>
              <a:path w="1494789" h="114300">
                <a:moveTo>
                  <a:pt x="1494282" y="57150"/>
                </a:moveTo>
                <a:lnTo>
                  <a:pt x="1456182" y="38100"/>
                </a:lnTo>
                <a:lnTo>
                  <a:pt x="1379982" y="0"/>
                </a:lnTo>
                <a:lnTo>
                  <a:pt x="1405382" y="38100"/>
                </a:lnTo>
                <a:lnTo>
                  <a:pt x="1168120" y="38100"/>
                </a:lnTo>
                <a:lnTo>
                  <a:pt x="1167472" y="34886"/>
                </a:lnTo>
                <a:lnTo>
                  <a:pt x="1155230" y="16725"/>
                </a:lnTo>
                <a:lnTo>
                  <a:pt x="1137069" y="4483"/>
                </a:lnTo>
                <a:lnTo>
                  <a:pt x="1114806" y="0"/>
                </a:lnTo>
                <a:lnTo>
                  <a:pt x="1092530" y="4483"/>
                </a:lnTo>
                <a:lnTo>
                  <a:pt x="1074369" y="16725"/>
                </a:lnTo>
                <a:lnTo>
                  <a:pt x="1062126" y="34886"/>
                </a:lnTo>
                <a:lnTo>
                  <a:pt x="1057656" y="57150"/>
                </a:lnTo>
                <a:lnTo>
                  <a:pt x="1062126" y="79425"/>
                </a:lnTo>
                <a:lnTo>
                  <a:pt x="1074369" y="97586"/>
                </a:lnTo>
                <a:lnTo>
                  <a:pt x="1092530" y="109829"/>
                </a:lnTo>
                <a:lnTo>
                  <a:pt x="1114806" y="114300"/>
                </a:lnTo>
                <a:lnTo>
                  <a:pt x="1137069" y="109829"/>
                </a:lnTo>
                <a:lnTo>
                  <a:pt x="1155230" y="97586"/>
                </a:lnTo>
                <a:lnTo>
                  <a:pt x="1167472" y="79425"/>
                </a:lnTo>
                <a:lnTo>
                  <a:pt x="1168120" y="76200"/>
                </a:lnTo>
                <a:lnTo>
                  <a:pt x="1405382" y="76200"/>
                </a:lnTo>
                <a:lnTo>
                  <a:pt x="1379982" y="114300"/>
                </a:lnTo>
                <a:lnTo>
                  <a:pt x="1456182" y="76200"/>
                </a:lnTo>
                <a:lnTo>
                  <a:pt x="149428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759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Các</a:t>
            </a:r>
            <a:r>
              <a:rPr spc="-15" dirty="0"/>
              <a:t> </a:t>
            </a:r>
            <a:r>
              <a:rPr dirty="0"/>
              <a:t>thao</a:t>
            </a:r>
            <a:r>
              <a:rPr spc="-20" dirty="0"/>
              <a:t> </a:t>
            </a:r>
            <a:r>
              <a:rPr dirty="0"/>
              <a:t>tác</a:t>
            </a:r>
            <a:r>
              <a:rPr spc="-10" dirty="0"/>
              <a:t> </a:t>
            </a:r>
            <a:r>
              <a:rPr dirty="0"/>
              <a:t>cơ</a:t>
            </a:r>
            <a:r>
              <a:rPr spc="-15" dirty="0"/>
              <a:t> </a:t>
            </a:r>
            <a:r>
              <a:rPr dirty="0"/>
              <a:t>bản</a:t>
            </a:r>
            <a:r>
              <a:rPr spc="-10" dirty="0"/>
              <a:t> </a:t>
            </a:r>
            <a:r>
              <a:rPr dirty="0"/>
              <a:t>trên</a:t>
            </a:r>
            <a:r>
              <a:rPr spc="-10" dirty="0"/>
              <a:t> </a:t>
            </a:r>
            <a:r>
              <a:rPr dirty="0"/>
              <a:t>DSLK</a:t>
            </a:r>
            <a:r>
              <a:rPr spc="-10" dirty="0"/>
              <a:t> </a:t>
            </a:r>
            <a:r>
              <a:rPr spc="-25" dirty="0"/>
              <a:t>đơn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287017" y="872134"/>
            <a:ext cx="7453630" cy="420814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476250" indent="-46355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Tạo</a:t>
            </a:r>
            <a:r>
              <a:rPr sz="28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1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danh</a:t>
            </a:r>
            <a:r>
              <a:rPr sz="28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sách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liên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kết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đơn</a:t>
            </a:r>
            <a:r>
              <a:rPr sz="28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rỗng</a:t>
            </a:r>
            <a:endParaRPr sz="2800">
              <a:latin typeface="Arial"/>
              <a:cs typeface="Arial"/>
            </a:endParaRPr>
          </a:p>
          <a:p>
            <a:pPr marL="476250" indent="-463550">
              <a:lnSpc>
                <a:spcPct val="100000"/>
              </a:lnSpc>
              <a:spcBef>
                <a:spcPts val="1340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Tạo</a:t>
            </a:r>
            <a:r>
              <a:rPr sz="28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1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nút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có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trường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Infor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bằng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476250" indent="-463550">
              <a:lnSpc>
                <a:spcPct val="100000"/>
              </a:lnSpc>
              <a:spcBef>
                <a:spcPts val="1350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Tìm</a:t>
            </a:r>
            <a:r>
              <a:rPr sz="2800" spc="-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một</a:t>
            </a:r>
            <a:r>
              <a:rPr sz="2800" spc="-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phần</a:t>
            </a:r>
            <a:r>
              <a:rPr sz="2800" spc="-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tử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có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Info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bằng</a:t>
            </a:r>
            <a:r>
              <a:rPr sz="28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  <a:p>
            <a:pPr marL="476250" indent="-463550">
              <a:lnSpc>
                <a:spcPct val="100000"/>
              </a:lnSpc>
              <a:spcBef>
                <a:spcPts val="1340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Thêm</a:t>
            </a:r>
            <a:r>
              <a:rPr sz="28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một</a:t>
            </a:r>
            <a:r>
              <a:rPr sz="280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phần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tử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có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khóa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x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vào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danh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sách</a:t>
            </a:r>
            <a:endParaRPr sz="2800">
              <a:latin typeface="Arial"/>
              <a:cs typeface="Arial"/>
            </a:endParaRPr>
          </a:p>
          <a:p>
            <a:pPr marL="476250" indent="-463550">
              <a:lnSpc>
                <a:spcPct val="100000"/>
              </a:lnSpc>
              <a:spcBef>
                <a:spcPts val="134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Hủy</a:t>
            </a:r>
            <a:r>
              <a:rPr sz="2800" spc="-6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một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phần</a:t>
            </a:r>
            <a:r>
              <a:rPr sz="2800" spc="-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tử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trong</a:t>
            </a: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danh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sách</a:t>
            </a:r>
            <a:endParaRPr sz="2800">
              <a:latin typeface="Arial"/>
              <a:cs typeface="Arial"/>
            </a:endParaRPr>
          </a:p>
          <a:p>
            <a:pPr marL="476250" indent="-463550">
              <a:lnSpc>
                <a:spcPct val="100000"/>
              </a:lnSpc>
              <a:spcBef>
                <a:spcPts val="1350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Duy</a:t>
            </a:r>
            <a:r>
              <a:rPr sz="2800" dirty="0">
                <a:latin typeface="Arial"/>
                <a:cs typeface="Arial"/>
              </a:rPr>
              <a:t>ệt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sách</a:t>
            </a:r>
            <a:endParaRPr sz="2800">
              <a:latin typeface="Arial"/>
              <a:cs typeface="Arial"/>
            </a:endParaRPr>
          </a:p>
          <a:p>
            <a:pPr marL="476250" indent="-463550">
              <a:lnSpc>
                <a:spcPct val="100000"/>
              </a:lnSpc>
              <a:spcBef>
                <a:spcPts val="1340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Sắp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liên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388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25" dirty="0"/>
              <a:t> </a:t>
            </a:r>
            <a:r>
              <a:rPr dirty="0"/>
              <a:t>đặt</a:t>
            </a:r>
            <a:r>
              <a:rPr spc="-10" dirty="0"/>
              <a:t> </a:t>
            </a:r>
            <a:r>
              <a:rPr dirty="0"/>
              <a:t>thuật</a:t>
            </a:r>
            <a:r>
              <a:rPr spc="-15" dirty="0"/>
              <a:t> </a:t>
            </a:r>
            <a:r>
              <a:rPr spc="-20" dirty="0"/>
              <a:t>toán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1168" y="1014222"/>
            <a:ext cx="5827395" cy="31946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100" dirty="0">
                <a:latin typeface="Arial"/>
                <a:cs typeface="Arial"/>
              </a:rPr>
              <a:t>void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QuickSort(List</a:t>
            </a:r>
            <a:r>
              <a:rPr sz="2100" spc="-25" dirty="0">
                <a:latin typeface="Arial"/>
                <a:cs typeface="Arial"/>
              </a:rPr>
              <a:t> &amp;l)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75615" algn="l"/>
              </a:tabLst>
            </a:pPr>
            <a:r>
              <a:rPr sz="2100" spc="-50" dirty="0">
                <a:latin typeface="Arial"/>
                <a:cs typeface="Arial"/>
              </a:rPr>
              <a:t>{</a:t>
            </a:r>
            <a:r>
              <a:rPr sz="2100" dirty="0">
                <a:latin typeface="Arial"/>
                <a:cs typeface="Arial"/>
              </a:rPr>
              <a:t>	Node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*p,*X;</a:t>
            </a:r>
            <a:r>
              <a:rPr sz="1900" dirty="0">
                <a:latin typeface="Arial"/>
                <a:cs typeface="Arial"/>
              </a:rPr>
              <a:t>//X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lưu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địa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chỉ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của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phần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tử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cầm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canh</a:t>
            </a:r>
            <a:endParaRPr sz="19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250"/>
              </a:spcBef>
            </a:pPr>
            <a:r>
              <a:rPr sz="2100" dirty="0">
                <a:latin typeface="Arial"/>
                <a:cs typeface="Arial"/>
              </a:rPr>
              <a:t>List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l1,l2;</a:t>
            </a:r>
            <a:endParaRPr sz="21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254"/>
              </a:spcBef>
            </a:pPr>
            <a:r>
              <a:rPr sz="2100" spc="-10" dirty="0">
                <a:latin typeface="Arial"/>
                <a:cs typeface="Arial"/>
              </a:rPr>
              <a:t>if(l.pHead==l.pTail)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return;</a:t>
            </a:r>
            <a:r>
              <a:rPr sz="1900" dirty="0">
                <a:latin typeface="Arial"/>
                <a:cs typeface="Arial"/>
              </a:rPr>
              <a:t>//đã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có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thứ </a:t>
            </a:r>
            <a:r>
              <a:rPr sz="1900" spc="-25" dirty="0">
                <a:latin typeface="Arial"/>
                <a:cs typeface="Arial"/>
              </a:rPr>
              <a:t>tự</a:t>
            </a:r>
            <a:endParaRPr sz="1900">
              <a:latin typeface="Arial"/>
              <a:cs typeface="Arial"/>
            </a:endParaRPr>
          </a:p>
          <a:p>
            <a:pPr marL="475615" marR="3079115">
              <a:lnSpc>
                <a:spcPct val="110000"/>
              </a:lnSpc>
            </a:pPr>
            <a:r>
              <a:rPr sz="2100" spc="-10" dirty="0">
                <a:latin typeface="Arial"/>
                <a:cs typeface="Arial"/>
              </a:rPr>
              <a:t>CreateList(l1); CreateList(l2); X=l.pHead; l.pHead=X-&gt;pNext;</a:t>
            </a:r>
            <a:endParaRPr sz="21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250"/>
              </a:spcBef>
            </a:pPr>
            <a:r>
              <a:rPr sz="2100" spc="-10" dirty="0">
                <a:latin typeface="Arial"/>
                <a:cs typeface="Arial"/>
              </a:rPr>
              <a:t>while(l.pHead!=NULL)</a:t>
            </a:r>
            <a:r>
              <a:rPr sz="1900" spc="-10" dirty="0">
                <a:latin typeface="Arial"/>
                <a:cs typeface="Arial"/>
              </a:rPr>
              <a:t>//tách </a:t>
            </a:r>
            <a:r>
              <a:rPr sz="1900" dirty="0">
                <a:latin typeface="Arial"/>
                <a:cs typeface="Arial"/>
              </a:rPr>
              <a:t>L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= L1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va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L2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9013" y="4183466"/>
            <a:ext cx="3453129" cy="2490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0" marR="629285" indent="-451484">
              <a:lnSpc>
                <a:spcPct val="110000"/>
              </a:lnSpc>
              <a:spcBef>
                <a:spcPts val="95"/>
              </a:spcBef>
              <a:tabLst>
                <a:tab pos="488950" algn="l"/>
              </a:tabLst>
            </a:pPr>
            <a:r>
              <a:rPr sz="2100" spc="-50" dirty="0">
                <a:latin typeface="Arial"/>
                <a:cs typeface="Arial"/>
              </a:rPr>
              <a:t>{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-10" dirty="0">
                <a:latin typeface="Arial"/>
                <a:cs typeface="Arial"/>
              </a:rPr>
              <a:t>p=l.pHead; l.pHead=p-&gt;pNext; p-&gt;pNext=NULL; </a:t>
            </a:r>
            <a:r>
              <a:rPr sz="2100" spc="-20" dirty="0">
                <a:latin typeface="Arial"/>
                <a:cs typeface="Arial"/>
              </a:rPr>
              <a:t>if(p-&gt;Info&lt;=X-</a:t>
            </a:r>
            <a:r>
              <a:rPr sz="2100" spc="-10" dirty="0">
                <a:latin typeface="Arial"/>
                <a:cs typeface="Arial"/>
              </a:rPr>
              <a:t>&gt;Info)</a:t>
            </a:r>
            <a:endParaRPr sz="2100">
              <a:latin typeface="Arial"/>
              <a:cs typeface="Arial"/>
            </a:endParaRPr>
          </a:p>
          <a:p>
            <a:pPr marL="1403985">
              <a:lnSpc>
                <a:spcPct val="100000"/>
              </a:lnSpc>
              <a:spcBef>
                <a:spcPts val="254"/>
              </a:spcBef>
            </a:pPr>
            <a:r>
              <a:rPr sz="2100" spc="-10" dirty="0">
                <a:latin typeface="Arial"/>
                <a:cs typeface="Arial"/>
              </a:rPr>
              <a:t>AddHead(l1,p);</a:t>
            </a:r>
            <a:endParaRPr sz="2100">
              <a:latin typeface="Arial"/>
              <a:cs typeface="Arial"/>
            </a:endParaRPr>
          </a:p>
          <a:p>
            <a:pPr marL="488950">
              <a:lnSpc>
                <a:spcPct val="100000"/>
              </a:lnSpc>
              <a:spcBef>
                <a:spcPts val="250"/>
              </a:spcBef>
            </a:pPr>
            <a:r>
              <a:rPr sz="2100" spc="-20" dirty="0">
                <a:latin typeface="Arial"/>
                <a:cs typeface="Arial"/>
              </a:rPr>
              <a:t>else</a:t>
            </a:r>
            <a:endParaRPr sz="2100">
              <a:latin typeface="Arial"/>
              <a:cs typeface="Arial"/>
            </a:endParaRPr>
          </a:p>
          <a:p>
            <a:pPr marL="1403985">
              <a:lnSpc>
                <a:spcPct val="100000"/>
              </a:lnSpc>
              <a:spcBef>
                <a:spcPts val="254"/>
              </a:spcBef>
            </a:pPr>
            <a:r>
              <a:rPr sz="2100" spc="-20" dirty="0">
                <a:latin typeface="Arial"/>
                <a:cs typeface="Arial"/>
              </a:rPr>
              <a:t>AddHead(l2,p);</a:t>
            </a:r>
            <a:r>
              <a:rPr sz="2100" spc="-175" dirty="0">
                <a:latin typeface="Arial"/>
                <a:cs typeface="Arial"/>
              </a:rPr>
              <a:t> </a:t>
            </a:r>
            <a:r>
              <a:rPr sz="1800" b="1" spc="-37" baseline="-6944" dirty="0">
                <a:latin typeface="Arial"/>
                <a:cs typeface="Arial"/>
              </a:rPr>
              <a:t>45</a:t>
            </a:r>
            <a:endParaRPr sz="1800" baseline="-6944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46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622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15" dirty="0"/>
              <a:t> </a:t>
            </a:r>
            <a:r>
              <a:rPr dirty="0"/>
              <a:t>đặt</a:t>
            </a:r>
            <a:r>
              <a:rPr spc="-5" dirty="0"/>
              <a:t> </a:t>
            </a:r>
            <a:r>
              <a:rPr dirty="0"/>
              <a:t>thuật</a:t>
            </a:r>
            <a:r>
              <a:rPr spc="-10" dirty="0"/>
              <a:t> </a:t>
            </a:r>
            <a:r>
              <a:rPr dirty="0"/>
              <a:t>toán</a:t>
            </a:r>
            <a:r>
              <a:rPr spc="-5" dirty="0"/>
              <a:t> </a:t>
            </a:r>
            <a:r>
              <a:rPr spc="-20" dirty="0"/>
              <a:t>(tt)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34413" y="997457"/>
            <a:ext cx="5575300" cy="478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3942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Arial"/>
                <a:cs typeface="Arial"/>
              </a:rPr>
              <a:t>QuickSort(l1);</a:t>
            </a:r>
            <a:r>
              <a:rPr sz="2000" dirty="0">
                <a:latin typeface="Arial"/>
                <a:cs typeface="Arial"/>
              </a:rPr>
              <a:t>//Gọi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đệ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sắp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xếp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L1 </a:t>
            </a:r>
            <a:r>
              <a:rPr sz="2600" dirty="0">
                <a:latin typeface="Arial"/>
                <a:cs typeface="Arial"/>
              </a:rPr>
              <a:t>QuickSort(l2);</a:t>
            </a:r>
            <a:r>
              <a:rPr sz="2200" dirty="0">
                <a:latin typeface="Arial"/>
                <a:cs typeface="Arial"/>
              </a:rPr>
              <a:t>//Gọi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đệ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quy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sắp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xếp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L2 </a:t>
            </a:r>
            <a:r>
              <a:rPr sz="2600" dirty="0">
                <a:latin typeface="Arial"/>
                <a:cs typeface="Arial"/>
              </a:rPr>
              <a:t>if(l1.pHead!=NULL)</a:t>
            </a:r>
            <a:r>
              <a:rPr sz="2000" dirty="0">
                <a:latin typeface="Arial"/>
                <a:cs typeface="Arial"/>
              </a:rPr>
              <a:t>/</a:t>
            </a:r>
            <a:r>
              <a:rPr sz="2200" dirty="0">
                <a:latin typeface="Arial"/>
                <a:cs typeface="Arial"/>
              </a:rPr>
              <a:t>/</a:t>
            </a:r>
            <a:r>
              <a:rPr sz="2000" dirty="0">
                <a:latin typeface="Arial"/>
                <a:cs typeface="Arial"/>
              </a:rPr>
              <a:t>nối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l1,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l2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sz="2600" spc="-10" dirty="0">
                <a:latin typeface="Arial"/>
                <a:cs typeface="Arial"/>
              </a:rPr>
              <a:t>l.pHead=l1.pHead;</a:t>
            </a:r>
            <a:endParaRPr sz="26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sz="2600" spc="-10" dirty="0">
                <a:latin typeface="Arial"/>
                <a:cs typeface="Arial"/>
              </a:rPr>
              <a:t>l1.pTail-</a:t>
            </a:r>
            <a:r>
              <a:rPr sz="2600" dirty="0">
                <a:latin typeface="Arial"/>
                <a:cs typeface="Arial"/>
              </a:rPr>
              <a:t>&gt;pNext=X;</a:t>
            </a:r>
            <a:r>
              <a:rPr sz="2000" dirty="0">
                <a:latin typeface="Arial"/>
                <a:cs typeface="Arial"/>
              </a:rPr>
              <a:t>//nối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vào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latin typeface="Arial"/>
                <a:cs typeface="Arial"/>
              </a:rPr>
              <a:t>}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else</a:t>
            </a:r>
            <a:endParaRPr sz="26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sz="2600" spc="-10" dirty="0">
                <a:latin typeface="Arial"/>
                <a:cs typeface="Arial"/>
              </a:rPr>
              <a:t>l.pHead=X;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600" spc="-15" dirty="0">
                <a:latin typeface="Arial"/>
                <a:cs typeface="Arial"/>
              </a:rPr>
              <a:t>X-</a:t>
            </a:r>
            <a:r>
              <a:rPr sz="2600" spc="-10" dirty="0">
                <a:latin typeface="Arial"/>
                <a:cs typeface="Arial"/>
              </a:rPr>
              <a:t>&gt;pNext=l2.pHead; </a:t>
            </a:r>
            <a:r>
              <a:rPr sz="2600" dirty="0">
                <a:latin typeface="Arial"/>
                <a:cs typeface="Arial"/>
              </a:rPr>
              <a:t>if(l2.pHead!=NULL)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//l2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có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trên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một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phần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tử</a:t>
            </a:r>
            <a:endParaRPr sz="20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5"/>
              </a:spcBef>
            </a:pPr>
            <a:r>
              <a:rPr sz="2600" spc="-10" dirty="0">
                <a:latin typeface="Arial"/>
                <a:cs typeface="Arial"/>
              </a:rPr>
              <a:t>l.pTail=l2.pTail;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4413" y="5752896"/>
            <a:ext cx="63246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0" dirty="0">
                <a:latin typeface="Arial"/>
                <a:cs typeface="Arial"/>
              </a:rPr>
              <a:t>else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5751" y="5829401"/>
            <a:ext cx="29019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//l2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không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có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phần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tử</a:t>
            </a:r>
            <a:r>
              <a:rPr sz="2000" spc="-25" dirty="0">
                <a:latin typeface="Arial"/>
                <a:cs typeface="Arial"/>
              </a:rPr>
              <a:t> nào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5517" y="6149746"/>
            <a:ext cx="141097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" dirty="0">
                <a:latin typeface="Arial"/>
                <a:cs typeface="Arial"/>
              </a:rPr>
              <a:t>l.pTail=X;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1168" y="6545986"/>
            <a:ext cx="1358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Arial"/>
                <a:cs typeface="Arial"/>
              </a:rPr>
              <a:t>}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670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Thuật</a:t>
            </a:r>
            <a:r>
              <a:rPr spc="-15" dirty="0"/>
              <a:t> </a:t>
            </a:r>
            <a:r>
              <a:rPr dirty="0"/>
              <a:t>toán</a:t>
            </a:r>
            <a:r>
              <a:rPr spc="-10" dirty="0"/>
              <a:t> </a:t>
            </a:r>
            <a:r>
              <a:rPr dirty="0"/>
              <a:t>sắp</a:t>
            </a:r>
            <a:r>
              <a:rPr spc="-15" dirty="0"/>
              <a:t> </a:t>
            </a:r>
            <a:r>
              <a:rPr dirty="0"/>
              <a:t>xếp</a:t>
            </a:r>
            <a:r>
              <a:rPr spc="-15" dirty="0"/>
              <a:t> </a:t>
            </a:r>
            <a:r>
              <a:rPr dirty="0"/>
              <a:t>Merge</a:t>
            </a:r>
            <a:r>
              <a:rPr spc="-25" dirty="0"/>
              <a:t> </a:t>
            </a:r>
            <a:r>
              <a:rPr spc="-20" dirty="0"/>
              <a:t>Sort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82268" y="1029230"/>
            <a:ext cx="8566785" cy="446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4515" marR="68580" indent="-463550">
              <a:lnSpc>
                <a:spcPct val="120000"/>
              </a:lnSpc>
              <a:spcBef>
                <a:spcPts val="95"/>
              </a:spcBef>
              <a:buFont typeface="Wingdings"/>
              <a:buChar char=""/>
              <a:tabLst>
                <a:tab pos="564515" algn="l"/>
                <a:tab pos="565150" algn="l"/>
                <a:tab pos="1930400" algn="l"/>
                <a:tab pos="2797810" algn="l"/>
                <a:tab pos="3585845" algn="l"/>
                <a:tab pos="4353560" algn="l"/>
                <a:tab pos="5299075" algn="l"/>
                <a:tab pos="6102350" algn="l"/>
                <a:tab pos="7171055" algn="l"/>
                <a:tab pos="7996555" algn="l"/>
              </a:tabLst>
            </a:pPr>
            <a:r>
              <a:rPr sz="2800" u="sng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Bước</a:t>
            </a:r>
            <a:r>
              <a:rPr sz="2800" u="sng" spc="-75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25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: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Times New Roman"/>
                <a:cs typeface="Times New Roman"/>
              </a:rPr>
              <a:t>Phân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Times New Roman"/>
                <a:cs typeface="Times New Roman"/>
              </a:rPr>
              <a:t>phối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Times New Roman"/>
                <a:cs typeface="Times New Roman"/>
              </a:rPr>
              <a:t>luân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Times New Roman"/>
                <a:cs typeface="Times New Roman"/>
              </a:rPr>
              <a:t>phiên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Times New Roman"/>
                <a:cs typeface="Times New Roman"/>
              </a:rPr>
              <a:t>từng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Times New Roman"/>
                <a:cs typeface="Times New Roman"/>
              </a:rPr>
              <a:t>đường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Times New Roman"/>
                <a:cs typeface="Times New Roman"/>
              </a:rPr>
              <a:t>chạy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của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xâu</a:t>
            </a:r>
            <a:r>
              <a:rPr sz="2800" spc="-3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L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vào</a:t>
            </a:r>
            <a:r>
              <a:rPr sz="2800" spc="-3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2</a:t>
            </a:r>
            <a:r>
              <a:rPr sz="2800" spc="-3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xâu</a:t>
            </a:r>
            <a:r>
              <a:rPr sz="2800" spc="-4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con</a:t>
            </a:r>
            <a:r>
              <a:rPr sz="2800" spc="-3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L</a:t>
            </a:r>
            <a:r>
              <a:rPr sz="2775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1</a:t>
            </a:r>
            <a:r>
              <a:rPr sz="2775" spc="315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và</a:t>
            </a:r>
            <a:r>
              <a:rPr sz="2800" spc="-3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L</a:t>
            </a:r>
            <a:r>
              <a:rPr sz="2775" spc="-37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2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564515" indent="-463550">
              <a:lnSpc>
                <a:spcPct val="100000"/>
              </a:lnSpc>
              <a:spcBef>
                <a:spcPts val="2355"/>
              </a:spcBef>
              <a:buFont typeface="Wingdings"/>
              <a:buChar char=""/>
              <a:tabLst>
                <a:tab pos="564515" algn="l"/>
                <a:tab pos="565150" algn="l"/>
                <a:tab pos="1930400" algn="l"/>
              </a:tabLst>
            </a:pPr>
            <a:r>
              <a:rPr sz="2800" u="sng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Bước</a:t>
            </a:r>
            <a:r>
              <a:rPr sz="2800" u="sng" spc="-75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25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: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Nếu</a:t>
            </a:r>
            <a:r>
              <a:rPr sz="2800" spc="-4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L</a:t>
            </a:r>
            <a:r>
              <a:rPr sz="2775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1</a:t>
            </a:r>
            <a:r>
              <a:rPr sz="2775" spc="292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!=</a:t>
            </a:r>
            <a:r>
              <a:rPr sz="2800" spc="-3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NULL</a:t>
            </a:r>
            <a:r>
              <a:rPr sz="2800" spc="-2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thì</a:t>
            </a:r>
            <a:r>
              <a:rPr sz="2800" spc="-5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Merge</a:t>
            </a:r>
            <a:r>
              <a:rPr sz="2800" spc="-5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Sort</a:t>
            </a:r>
            <a:r>
              <a:rPr sz="2800" spc="-4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80808"/>
                </a:solidFill>
                <a:latin typeface="Times New Roman"/>
                <a:cs typeface="Times New Roman"/>
              </a:rPr>
              <a:t>(L</a:t>
            </a:r>
            <a:r>
              <a:rPr sz="2775" spc="-15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1</a:t>
            </a:r>
            <a:r>
              <a:rPr sz="2800" spc="-10" dirty="0">
                <a:solidFill>
                  <a:srgbClr val="080808"/>
                </a:solidFill>
                <a:latin typeface="Times New Roman"/>
                <a:cs typeface="Times New Roman"/>
              </a:rPr>
              <a:t>).</a:t>
            </a:r>
            <a:endParaRPr sz="2800">
              <a:latin typeface="Times New Roman"/>
              <a:cs typeface="Times New Roman"/>
            </a:endParaRPr>
          </a:p>
          <a:p>
            <a:pPr marL="564515" indent="-463550">
              <a:lnSpc>
                <a:spcPct val="100000"/>
              </a:lnSpc>
              <a:spcBef>
                <a:spcPts val="2350"/>
              </a:spcBef>
              <a:buFont typeface="Wingdings"/>
              <a:buChar char=""/>
              <a:tabLst>
                <a:tab pos="564515" algn="l"/>
                <a:tab pos="565150" algn="l"/>
                <a:tab pos="1930400" algn="l"/>
              </a:tabLst>
            </a:pPr>
            <a:r>
              <a:rPr sz="2800" u="sng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Bước</a:t>
            </a:r>
            <a:r>
              <a:rPr sz="2800" u="sng" spc="-80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25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: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Nếu</a:t>
            </a:r>
            <a:r>
              <a:rPr sz="2800" spc="-4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L</a:t>
            </a:r>
            <a:r>
              <a:rPr sz="2775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2</a:t>
            </a:r>
            <a:r>
              <a:rPr sz="2775" spc="284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!=</a:t>
            </a:r>
            <a:r>
              <a:rPr sz="2800" spc="-5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NULL</a:t>
            </a:r>
            <a:r>
              <a:rPr sz="2800" spc="-3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thì</a:t>
            </a:r>
            <a:r>
              <a:rPr sz="2800" spc="-6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Merge</a:t>
            </a:r>
            <a:r>
              <a:rPr sz="2800" spc="-4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Sort</a:t>
            </a:r>
            <a:r>
              <a:rPr sz="2800" spc="-5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80808"/>
                </a:solidFill>
                <a:latin typeface="Times New Roman"/>
                <a:cs typeface="Times New Roman"/>
              </a:rPr>
              <a:t>(L</a:t>
            </a:r>
            <a:r>
              <a:rPr sz="2775" spc="-15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2</a:t>
            </a:r>
            <a:r>
              <a:rPr sz="2800" spc="-10" dirty="0">
                <a:solidFill>
                  <a:srgbClr val="080808"/>
                </a:solidFill>
                <a:latin typeface="Times New Roman"/>
                <a:cs typeface="Times New Roman"/>
              </a:rPr>
              <a:t>).</a:t>
            </a:r>
            <a:endParaRPr sz="2800">
              <a:latin typeface="Times New Roman"/>
              <a:cs typeface="Times New Roman"/>
            </a:endParaRPr>
          </a:p>
          <a:p>
            <a:pPr marL="564515" marR="69850" indent="-564515">
              <a:lnSpc>
                <a:spcPct val="120000"/>
              </a:lnSpc>
              <a:spcBef>
                <a:spcPts val="1685"/>
              </a:spcBef>
              <a:buFont typeface="Wingdings"/>
              <a:buChar char=""/>
              <a:tabLst>
                <a:tab pos="564515" algn="l"/>
                <a:tab pos="565150" algn="l"/>
                <a:tab pos="1930400" algn="l"/>
                <a:tab pos="2791460" algn="l"/>
                <a:tab pos="3296285" algn="l"/>
                <a:tab pos="3802379" algn="l"/>
                <a:tab pos="4306570" algn="l"/>
                <a:tab pos="4810760" algn="l"/>
                <a:tab pos="5454650" algn="l"/>
                <a:tab pos="6137275" algn="l"/>
                <a:tab pos="6659880" algn="l"/>
                <a:tab pos="7085330" algn="l"/>
                <a:tab pos="7590155" algn="l"/>
                <a:tab pos="8270875" algn="l"/>
              </a:tabLst>
            </a:pPr>
            <a:r>
              <a:rPr sz="2800" u="sng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Bước</a:t>
            </a:r>
            <a:r>
              <a:rPr sz="2800" u="sng" spc="-75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25" dirty="0">
                <a:solidFill>
                  <a:srgbClr val="080808"/>
                </a:solidFill>
                <a:uFill>
                  <a:solidFill>
                    <a:srgbClr val="080808"/>
                  </a:solidFill>
                </a:uFill>
                <a:latin typeface="Times New Roman"/>
                <a:cs typeface="Times New Roman"/>
              </a:rPr>
              <a:t>4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: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Times New Roman"/>
                <a:cs typeface="Times New Roman"/>
              </a:rPr>
              <a:t>Trộn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L</a:t>
            </a:r>
            <a:r>
              <a:rPr sz="2775" spc="-37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1</a:t>
            </a:r>
            <a:r>
              <a:rPr sz="2775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và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L</a:t>
            </a:r>
            <a:r>
              <a:rPr sz="2775" spc="-37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2</a:t>
            </a:r>
            <a:r>
              <a:rPr sz="2775" baseline="-25525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đã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sắp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xếp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lại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ta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có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xâu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	</a:t>
            </a:r>
            <a:r>
              <a:rPr sz="2800" spc="-50" dirty="0">
                <a:solidFill>
                  <a:srgbClr val="080808"/>
                </a:solidFill>
                <a:latin typeface="Times New Roman"/>
                <a:cs typeface="Times New Roman"/>
              </a:rPr>
              <a:t>L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đã</a:t>
            </a:r>
            <a:r>
              <a:rPr sz="2800" spc="-6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được</a:t>
            </a:r>
            <a:r>
              <a:rPr sz="2800" spc="-4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sắp</a:t>
            </a:r>
            <a:r>
              <a:rPr sz="2800" spc="-6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80808"/>
                </a:solidFill>
                <a:latin typeface="Times New Roman"/>
                <a:cs typeface="Times New Roman"/>
              </a:rPr>
              <a:t>xếp.</a:t>
            </a:r>
            <a:endParaRPr sz="2800">
              <a:latin typeface="Times New Roman"/>
              <a:cs typeface="Times New Roman"/>
            </a:endParaRPr>
          </a:p>
          <a:p>
            <a:pPr marL="564515" indent="-463550">
              <a:lnSpc>
                <a:spcPct val="100000"/>
              </a:lnSpc>
              <a:spcBef>
                <a:spcPts val="2355"/>
              </a:spcBef>
              <a:buFont typeface="Wingdings"/>
              <a:buChar char=""/>
              <a:tabLst>
                <a:tab pos="564515" algn="l"/>
                <a:tab pos="565150" algn="l"/>
              </a:tabLst>
            </a:pP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Không</a:t>
            </a:r>
            <a:r>
              <a:rPr sz="2800" spc="-4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tốn</a:t>
            </a:r>
            <a:r>
              <a:rPr sz="2800" spc="-5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thêm</a:t>
            </a:r>
            <a:r>
              <a:rPr sz="2800" spc="-5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không</a:t>
            </a:r>
            <a:r>
              <a:rPr sz="2800" spc="-5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gian</a:t>
            </a:r>
            <a:r>
              <a:rPr sz="2800" spc="-6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lưu</a:t>
            </a:r>
            <a:r>
              <a:rPr sz="2800" spc="-4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trữ</a:t>
            </a:r>
            <a:r>
              <a:rPr sz="2800" spc="-5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cho</a:t>
            </a:r>
            <a:r>
              <a:rPr sz="2800" spc="-4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các</a:t>
            </a:r>
            <a:r>
              <a:rPr sz="2800" spc="-55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80808"/>
                </a:solidFill>
                <a:latin typeface="Times New Roman"/>
                <a:cs typeface="Times New Roman"/>
              </a:rPr>
              <a:t>dãy</a:t>
            </a:r>
            <a:r>
              <a:rPr sz="2800" spc="-50" dirty="0">
                <a:solidFill>
                  <a:srgbClr val="080808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Times New Roman"/>
                <a:cs typeface="Times New Roman"/>
              </a:rPr>
              <a:t>phụ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5065" y="83565"/>
            <a:ext cx="437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15" dirty="0"/>
              <a:t> </a:t>
            </a:r>
            <a:r>
              <a:rPr dirty="0"/>
              <a:t>họa thuật</a:t>
            </a:r>
            <a:r>
              <a:rPr spc="-5" dirty="0"/>
              <a:t> </a:t>
            </a:r>
            <a:r>
              <a:rPr spc="-20" dirty="0"/>
              <a:t>toán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48549" y="1634998"/>
            <a:ext cx="7341870" cy="1006475"/>
            <a:chOff x="1348549" y="1634998"/>
            <a:chExt cx="7341870" cy="10064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311" y="2176272"/>
              <a:ext cx="402336" cy="3718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3311" y="2176272"/>
              <a:ext cx="402590" cy="372110"/>
            </a:xfrm>
            <a:custGeom>
              <a:avLst/>
              <a:gdLst/>
              <a:ahLst/>
              <a:cxnLst/>
              <a:rect l="l" t="t" r="r" b="b"/>
              <a:pathLst>
                <a:path w="402589" h="372110">
                  <a:moveTo>
                    <a:pt x="0" y="185927"/>
                  </a:moveTo>
                  <a:lnTo>
                    <a:pt x="5311" y="143278"/>
                  </a:lnTo>
                  <a:lnTo>
                    <a:pt x="20442" y="104136"/>
                  </a:lnTo>
                  <a:lnTo>
                    <a:pt x="44187" y="69615"/>
                  </a:lnTo>
                  <a:lnTo>
                    <a:pt x="75338" y="40828"/>
                  </a:lnTo>
                  <a:lnTo>
                    <a:pt x="112689" y="18887"/>
                  </a:lnTo>
                  <a:lnTo>
                    <a:pt x="155034" y="4907"/>
                  </a:lnTo>
                  <a:lnTo>
                    <a:pt x="201168" y="0"/>
                  </a:lnTo>
                  <a:lnTo>
                    <a:pt x="247301" y="4907"/>
                  </a:lnTo>
                  <a:lnTo>
                    <a:pt x="289646" y="18887"/>
                  </a:lnTo>
                  <a:lnTo>
                    <a:pt x="326997" y="40828"/>
                  </a:lnTo>
                  <a:lnTo>
                    <a:pt x="358148" y="69615"/>
                  </a:lnTo>
                  <a:lnTo>
                    <a:pt x="381893" y="104136"/>
                  </a:lnTo>
                  <a:lnTo>
                    <a:pt x="397024" y="143278"/>
                  </a:lnTo>
                  <a:lnTo>
                    <a:pt x="402336" y="185927"/>
                  </a:lnTo>
                  <a:lnTo>
                    <a:pt x="397024" y="228577"/>
                  </a:lnTo>
                  <a:lnTo>
                    <a:pt x="381893" y="267719"/>
                  </a:lnTo>
                  <a:lnTo>
                    <a:pt x="358148" y="302240"/>
                  </a:lnTo>
                  <a:lnTo>
                    <a:pt x="326997" y="331027"/>
                  </a:lnTo>
                  <a:lnTo>
                    <a:pt x="289646" y="352968"/>
                  </a:lnTo>
                  <a:lnTo>
                    <a:pt x="247301" y="366948"/>
                  </a:lnTo>
                  <a:lnTo>
                    <a:pt x="201168" y="371855"/>
                  </a:lnTo>
                  <a:lnTo>
                    <a:pt x="155034" y="366948"/>
                  </a:lnTo>
                  <a:lnTo>
                    <a:pt x="112689" y="352968"/>
                  </a:lnTo>
                  <a:lnTo>
                    <a:pt x="75338" y="331027"/>
                  </a:lnTo>
                  <a:lnTo>
                    <a:pt x="44187" y="302240"/>
                  </a:lnTo>
                  <a:lnTo>
                    <a:pt x="20442" y="267719"/>
                  </a:lnTo>
                  <a:lnTo>
                    <a:pt x="5311" y="228577"/>
                  </a:lnTo>
                  <a:lnTo>
                    <a:pt x="0" y="18592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5909" y="2305812"/>
              <a:ext cx="469900" cy="114300"/>
            </a:xfrm>
            <a:custGeom>
              <a:avLst/>
              <a:gdLst/>
              <a:ahLst/>
              <a:cxnLst/>
              <a:rect l="l" t="t" r="r" b="b"/>
              <a:pathLst>
                <a:path w="469900" h="114300">
                  <a:moveTo>
                    <a:pt x="393191" y="57150"/>
                  </a:moveTo>
                  <a:lnTo>
                    <a:pt x="355091" y="114300"/>
                  </a:lnTo>
                  <a:lnTo>
                    <a:pt x="431291" y="76200"/>
                  </a:lnTo>
                  <a:lnTo>
                    <a:pt x="393191" y="76200"/>
                  </a:lnTo>
                  <a:lnTo>
                    <a:pt x="393191" y="57150"/>
                  </a:lnTo>
                  <a:close/>
                </a:path>
                <a:path w="469900" h="114300">
                  <a:moveTo>
                    <a:pt x="38049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0491" y="76200"/>
                  </a:lnTo>
                  <a:lnTo>
                    <a:pt x="393191" y="57150"/>
                  </a:lnTo>
                  <a:lnTo>
                    <a:pt x="380491" y="38100"/>
                  </a:lnTo>
                  <a:close/>
                </a:path>
                <a:path w="469900" h="114300">
                  <a:moveTo>
                    <a:pt x="431291" y="38100"/>
                  </a:moveTo>
                  <a:lnTo>
                    <a:pt x="393191" y="38100"/>
                  </a:lnTo>
                  <a:lnTo>
                    <a:pt x="393191" y="76200"/>
                  </a:lnTo>
                  <a:lnTo>
                    <a:pt x="431291" y="76200"/>
                  </a:lnTo>
                  <a:lnTo>
                    <a:pt x="469391" y="57150"/>
                  </a:lnTo>
                  <a:lnTo>
                    <a:pt x="431291" y="38100"/>
                  </a:lnTo>
                  <a:close/>
                </a:path>
                <a:path w="469900" h="114300">
                  <a:moveTo>
                    <a:pt x="355091" y="0"/>
                  </a:moveTo>
                  <a:lnTo>
                    <a:pt x="393191" y="57150"/>
                  </a:lnTo>
                  <a:lnTo>
                    <a:pt x="393191" y="38100"/>
                  </a:lnTo>
                  <a:lnTo>
                    <a:pt x="431291" y="38100"/>
                  </a:lnTo>
                  <a:lnTo>
                    <a:pt x="3550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1947" y="2093976"/>
              <a:ext cx="169163" cy="537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31947" y="2093976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4" h="538480">
                  <a:moveTo>
                    <a:pt x="0" y="537972"/>
                  </a:moveTo>
                  <a:lnTo>
                    <a:pt x="169163" y="537972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3203" y="2093976"/>
              <a:ext cx="615695" cy="5425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13203" y="2093976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5" y="542544"/>
                  </a:lnTo>
                  <a:lnTo>
                    <a:pt x="615695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7052" y="2217420"/>
              <a:ext cx="268224" cy="2895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417052" y="2217420"/>
              <a:ext cx="268605" cy="289560"/>
            </a:xfrm>
            <a:custGeom>
              <a:avLst/>
              <a:gdLst/>
              <a:ahLst/>
              <a:cxnLst/>
              <a:rect l="l" t="t" r="r" b="b"/>
              <a:pathLst>
                <a:path w="268604" h="289560">
                  <a:moveTo>
                    <a:pt x="0" y="289560"/>
                  </a:moveTo>
                  <a:lnTo>
                    <a:pt x="268224" y="289560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95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3167" y="2093976"/>
              <a:ext cx="169163" cy="53797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73167" y="2093976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80">
                  <a:moveTo>
                    <a:pt x="0" y="537972"/>
                  </a:moveTo>
                  <a:lnTo>
                    <a:pt x="169163" y="537972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2044" y="2093976"/>
              <a:ext cx="615696" cy="5425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62044" y="2093976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9111" y="2093976"/>
              <a:ext cx="166115" cy="5379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49111" y="2093976"/>
              <a:ext cx="166370" cy="538480"/>
            </a:xfrm>
            <a:custGeom>
              <a:avLst/>
              <a:gdLst/>
              <a:ahLst/>
              <a:cxnLst/>
              <a:rect l="l" t="t" r="r" b="b"/>
              <a:pathLst>
                <a:path w="166370" h="538480">
                  <a:moveTo>
                    <a:pt x="0" y="537972"/>
                  </a:moveTo>
                  <a:lnTo>
                    <a:pt x="166115" y="537972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9511" y="2093976"/>
              <a:ext cx="614172" cy="5425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39511" y="2093976"/>
              <a:ext cx="614680" cy="542925"/>
            </a:xfrm>
            <a:custGeom>
              <a:avLst/>
              <a:gdLst/>
              <a:ahLst/>
              <a:cxnLst/>
              <a:rect l="l" t="t" r="r" b="b"/>
              <a:pathLst>
                <a:path w="614679" h="542925">
                  <a:moveTo>
                    <a:pt x="0" y="542544"/>
                  </a:moveTo>
                  <a:lnTo>
                    <a:pt x="614172" y="542544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2123" y="2305812"/>
              <a:ext cx="435609" cy="114300"/>
            </a:xfrm>
            <a:custGeom>
              <a:avLst/>
              <a:gdLst/>
              <a:ahLst/>
              <a:cxnLst/>
              <a:rect l="l" t="t" r="r" b="b"/>
              <a:pathLst>
                <a:path w="435610" h="114300">
                  <a:moveTo>
                    <a:pt x="57150" y="0"/>
                  </a:move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4482" y="79420"/>
                  </a:lnTo>
                  <a:lnTo>
                    <a:pt x="16716" y="97583"/>
                  </a:lnTo>
                  <a:lnTo>
                    <a:pt x="34879" y="109817"/>
                  </a:lnTo>
                  <a:lnTo>
                    <a:pt x="57150" y="114300"/>
                  </a:lnTo>
                  <a:lnTo>
                    <a:pt x="79420" y="109817"/>
                  </a:lnTo>
                  <a:lnTo>
                    <a:pt x="97583" y="97583"/>
                  </a:lnTo>
                  <a:lnTo>
                    <a:pt x="109817" y="79420"/>
                  </a:lnTo>
                  <a:lnTo>
                    <a:pt x="110465" y="76200"/>
                  </a:lnTo>
                  <a:lnTo>
                    <a:pt x="57150" y="76200"/>
                  </a:lnTo>
                  <a:lnTo>
                    <a:pt x="57150" y="38100"/>
                  </a:lnTo>
                  <a:lnTo>
                    <a:pt x="110465" y="38100"/>
                  </a:lnTo>
                  <a:lnTo>
                    <a:pt x="109817" y="34879"/>
                  </a:lnTo>
                  <a:lnTo>
                    <a:pt x="97583" y="16716"/>
                  </a:lnTo>
                  <a:lnTo>
                    <a:pt x="79420" y="4482"/>
                  </a:lnTo>
                  <a:lnTo>
                    <a:pt x="57150" y="0"/>
                  </a:lnTo>
                  <a:close/>
                </a:path>
                <a:path w="435610" h="114300">
                  <a:moveTo>
                    <a:pt x="358901" y="57150"/>
                  </a:moveTo>
                  <a:lnTo>
                    <a:pt x="320801" y="114300"/>
                  </a:lnTo>
                  <a:lnTo>
                    <a:pt x="397001" y="76200"/>
                  </a:lnTo>
                  <a:lnTo>
                    <a:pt x="358901" y="76200"/>
                  </a:lnTo>
                  <a:lnTo>
                    <a:pt x="358901" y="57150"/>
                  </a:lnTo>
                  <a:close/>
                </a:path>
                <a:path w="435610" h="114300">
                  <a:moveTo>
                    <a:pt x="110465" y="38100"/>
                  </a:moveTo>
                  <a:lnTo>
                    <a:pt x="57150" y="38100"/>
                  </a:lnTo>
                  <a:lnTo>
                    <a:pt x="57150" y="76200"/>
                  </a:lnTo>
                  <a:lnTo>
                    <a:pt x="110465" y="76200"/>
                  </a:lnTo>
                  <a:lnTo>
                    <a:pt x="114300" y="57150"/>
                  </a:lnTo>
                  <a:lnTo>
                    <a:pt x="110465" y="38100"/>
                  </a:lnTo>
                  <a:close/>
                </a:path>
                <a:path w="435610" h="114300">
                  <a:moveTo>
                    <a:pt x="346201" y="38100"/>
                  </a:moveTo>
                  <a:lnTo>
                    <a:pt x="110465" y="38100"/>
                  </a:lnTo>
                  <a:lnTo>
                    <a:pt x="114300" y="57150"/>
                  </a:lnTo>
                  <a:lnTo>
                    <a:pt x="110465" y="76200"/>
                  </a:lnTo>
                  <a:lnTo>
                    <a:pt x="346201" y="76200"/>
                  </a:lnTo>
                  <a:lnTo>
                    <a:pt x="358901" y="57150"/>
                  </a:lnTo>
                  <a:lnTo>
                    <a:pt x="346201" y="38100"/>
                  </a:lnTo>
                  <a:close/>
                </a:path>
                <a:path w="435610" h="114300">
                  <a:moveTo>
                    <a:pt x="397001" y="38100"/>
                  </a:moveTo>
                  <a:lnTo>
                    <a:pt x="358901" y="38100"/>
                  </a:lnTo>
                  <a:lnTo>
                    <a:pt x="358901" y="76200"/>
                  </a:lnTo>
                  <a:lnTo>
                    <a:pt x="397001" y="76200"/>
                  </a:lnTo>
                  <a:lnTo>
                    <a:pt x="435101" y="57150"/>
                  </a:lnTo>
                  <a:lnTo>
                    <a:pt x="397001" y="38100"/>
                  </a:lnTo>
                  <a:close/>
                </a:path>
                <a:path w="435610" h="114300">
                  <a:moveTo>
                    <a:pt x="320801" y="0"/>
                  </a:moveTo>
                  <a:lnTo>
                    <a:pt x="358901" y="57150"/>
                  </a:lnTo>
                  <a:lnTo>
                    <a:pt x="358901" y="38100"/>
                  </a:lnTo>
                  <a:lnTo>
                    <a:pt x="397001" y="38100"/>
                  </a:lnTo>
                  <a:lnTo>
                    <a:pt x="320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1340" y="2093976"/>
              <a:ext cx="169164" cy="5379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11340" y="2093976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80">
                  <a:moveTo>
                    <a:pt x="0" y="537972"/>
                  </a:moveTo>
                  <a:lnTo>
                    <a:pt x="169164" y="537972"/>
                  </a:lnTo>
                  <a:lnTo>
                    <a:pt x="169164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0215" y="2093976"/>
              <a:ext cx="618743" cy="54254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00215" y="2093976"/>
              <a:ext cx="619125" cy="542925"/>
            </a:xfrm>
            <a:custGeom>
              <a:avLst/>
              <a:gdLst/>
              <a:ahLst/>
              <a:cxnLst/>
              <a:rect l="l" t="t" r="r" b="b"/>
              <a:pathLst>
                <a:path w="619125" h="542925">
                  <a:moveTo>
                    <a:pt x="0" y="542544"/>
                  </a:moveTo>
                  <a:lnTo>
                    <a:pt x="618743" y="542544"/>
                  </a:lnTo>
                  <a:lnTo>
                    <a:pt x="618743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68923" y="2305812"/>
              <a:ext cx="435609" cy="114300"/>
            </a:xfrm>
            <a:custGeom>
              <a:avLst/>
              <a:gdLst/>
              <a:ahLst/>
              <a:cxnLst/>
              <a:rect l="l" t="t" r="r" b="b"/>
              <a:pathLst>
                <a:path w="435610" h="114300">
                  <a:moveTo>
                    <a:pt x="57150" y="0"/>
                  </a:move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4482" y="79420"/>
                  </a:lnTo>
                  <a:lnTo>
                    <a:pt x="16716" y="97583"/>
                  </a:lnTo>
                  <a:lnTo>
                    <a:pt x="34879" y="109817"/>
                  </a:lnTo>
                  <a:lnTo>
                    <a:pt x="57150" y="114300"/>
                  </a:lnTo>
                  <a:lnTo>
                    <a:pt x="79420" y="109817"/>
                  </a:lnTo>
                  <a:lnTo>
                    <a:pt x="97583" y="97583"/>
                  </a:lnTo>
                  <a:lnTo>
                    <a:pt x="109817" y="79420"/>
                  </a:lnTo>
                  <a:lnTo>
                    <a:pt x="110465" y="76200"/>
                  </a:lnTo>
                  <a:lnTo>
                    <a:pt x="57150" y="76200"/>
                  </a:lnTo>
                  <a:lnTo>
                    <a:pt x="57150" y="38100"/>
                  </a:lnTo>
                  <a:lnTo>
                    <a:pt x="110465" y="38100"/>
                  </a:lnTo>
                  <a:lnTo>
                    <a:pt x="109817" y="34879"/>
                  </a:lnTo>
                  <a:lnTo>
                    <a:pt x="97583" y="16716"/>
                  </a:lnTo>
                  <a:lnTo>
                    <a:pt x="79420" y="4482"/>
                  </a:lnTo>
                  <a:lnTo>
                    <a:pt x="57150" y="0"/>
                  </a:lnTo>
                  <a:close/>
                </a:path>
                <a:path w="435610" h="114300">
                  <a:moveTo>
                    <a:pt x="358901" y="57150"/>
                  </a:moveTo>
                  <a:lnTo>
                    <a:pt x="320801" y="114300"/>
                  </a:lnTo>
                  <a:lnTo>
                    <a:pt x="397001" y="76200"/>
                  </a:lnTo>
                  <a:lnTo>
                    <a:pt x="358901" y="76200"/>
                  </a:lnTo>
                  <a:lnTo>
                    <a:pt x="358901" y="57150"/>
                  </a:lnTo>
                  <a:close/>
                </a:path>
                <a:path w="435610" h="114300">
                  <a:moveTo>
                    <a:pt x="110465" y="38100"/>
                  </a:moveTo>
                  <a:lnTo>
                    <a:pt x="57150" y="38100"/>
                  </a:lnTo>
                  <a:lnTo>
                    <a:pt x="57150" y="76200"/>
                  </a:lnTo>
                  <a:lnTo>
                    <a:pt x="110465" y="76200"/>
                  </a:lnTo>
                  <a:lnTo>
                    <a:pt x="114300" y="57150"/>
                  </a:lnTo>
                  <a:lnTo>
                    <a:pt x="110465" y="38100"/>
                  </a:lnTo>
                  <a:close/>
                </a:path>
                <a:path w="435610" h="114300">
                  <a:moveTo>
                    <a:pt x="346201" y="38100"/>
                  </a:moveTo>
                  <a:lnTo>
                    <a:pt x="110465" y="38100"/>
                  </a:lnTo>
                  <a:lnTo>
                    <a:pt x="114300" y="57150"/>
                  </a:lnTo>
                  <a:lnTo>
                    <a:pt x="110465" y="76200"/>
                  </a:lnTo>
                  <a:lnTo>
                    <a:pt x="346201" y="76200"/>
                  </a:lnTo>
                  <a:lnTo>
                    <a:pt x="358901" y="57150"/>
                  </a:lnTo>
                  <a:lnTo>
                    <a:pt x="346201" y="38100"/>
                  </a:lnTo>
                  <a:close/>
                </a:path>
                <a:path w="435610" h="114300">
                  <a:moveTo>
                    <a:pt x="397001" y="38100"/>
                  </a:moveTo>
                  <a:lnTo>
                    <a:pt x="358901" y="38100"/>
                  </a:lnTo>
                  <a:lnTo>
                    <a:pt x="358901" y="76200"/>
                  </a:lnTo>
                  <a:lnTo>
                    <a:pt x="397001" y="76200"/>
                  </a:lnTo>
                  <a:lnTo>
                    <a:pt x="435101" y="57150"/>
                  </a:lnTo>
                  <a:lnTo>
                    <a:pt x="397001" y="38100"/>
                  </a:lnTo>
                  <a:close/>
                </a:path>
                <a:path w="435610" h="114300">
                  <a:moveTo>
                    <a:pt x="320801" y="0"/>
                  </a:moveTo>
                  <a:lnTo>
                    <a:pt x="358901" y="57150"/>
                  </a:lnTo>
                  <a:lnTo>
                    <a:pt x="358901" y="38100"/>
                  </a:lnTo>
                  <a:lnTo>
                    <a:pt x="397001" y="38100"/>
                  </a:lnTo>
                  <a:lnTo>
                    <a:pt x="320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84235" y="2093976"/>
              <a:ext cx="167640" cy="5379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984235" y="2093976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40" h="538480">
                  <a:moveTo>
                    <a:pt x="0" y="537972"/>
                  </a:moveTo>
                  <a:lnTo>
                    <a:pt x="167640" y="537972"/>
                  </a:lnTo>
                  <a:lnTo>
                    <a:pt x="167640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74635" y="2093976"/>
              <a:ext cx="614172" cy="54254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374635" y="2093976"/>
              <a:ext cx="614680" cy="542925"/>
            </a:xfrm>
            <a:custGeom>
              <a:avLst/>
              <a:gdLst/>
              <a:ahLst/>
              <a:cxnLst/>
              <a:rect l="l" t="t" r="r" b="b"/>
              <a:pathLst>
                <a:path w="614679" h="542925">
                  <a:moveTo>
                    <a:pt x="0" y="542544"/>
                  </a:moveTo>
                  <a:lnTo>
                    <a:pt x="614172" y="542544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43344" y="2305811"/>
              <a:ext cx="1512570" cy="114300"/>
            </a:xfrm>
            <a:custGeom>
              <a:avLst/>
              <a:gdLst/>
              <a:ahLst/>
              <a:cxnLst/>
              <a:rect l="l" t="t" r="r" b="b"/>
              <a:pathLst>
                <a:path w="1512570" h="114300">
                  <a:moveTo>
                    <a:pt x="436626" y="57150"/>
                  </a:moveTo>
                  <a:lnTo>
                    <a:pt x="398526" y="38100"/>
                  </a:lnTo>
                  <a:lnTo>
                    <a:pt x="322326" y="0"/>
                  </a:lnTo>
                  <a:lnTo>
                    <a:pt x="347726" y="38100"/>
                  </a:lnTo>
                  <a:lnTo>
                    <a:pt x="110464" y="38100"/>
                  </a:lnTo>
                  <a:lnTo>
                    <a:pt x="109816" y="34886"/>
                  </a:lnTo>
                  <a:lnTo>
                    <a:pt x="97574" y="16725"/>
                  </a:lnTo>
                  <a:lnTo>
                    <a:pt x="79413" y="4483"/>
                  </a:lnTo>
                  <a:lnTo>
                    <a:pt x="57150" y="0"/>
                  </a:lnTo>
                  <a:lnTo>
                    <a:pt x="34874" y="4483"/>
                  </a:lnTo>
                  <a:lnTo>
                    <a:pt x="16713" y="16725"/>
                  </a:lnTo>
                  <a:lnTo>
                    <a:pt x="4470" y="34886"/>
                  </a:lnTo>
                  <a:lnTo>
                    <a:pt x="0" y="57150"/>
                  </a:lnTo>
                  <a:lnTo>
                    <a:pt x="4470" y="79425"/>
                  </a:lnTo>
                  <a:lnTo>
                    <a:pt x="16713" y="97586"/>
                  </a:lnTo>
                  <a:lnTo>
                    <a:pt x="34874" y="109829"/>
                  </a:lnTo>
                  <a:lnTo>
                    <a:pt x="57150" y="114300"/>
                  </a:lnTo>
                  <a:lnTo>
                    <a:pt x="79413" y="109829"/>
                  </a:lnTo>
                  <a:lnTo>
                    <a:pt x="97574" y="97586"/>
                  </a:lnTo>
                  <a:lnTo>
                    <a:pt x="109816" y="79425"/>
                  </a:lnTo>
                  <a:lnTo>
                    <a:pt x="110464" y="76200"/>
                  </a:lnTo>
                  <a:lnTo>
                    <a:pt x="347726" y="76200"/>
                  </a:lnTo>
                  <a:lnTo>
                    <a:pt x="322326" y="114300"/>
                  </a:lnTo>
                  <a:lnTo>
                    <a:pt x="398526" y="76200"/>
                  </a:lnTo>
                  <a:lnTo>
                    <a:pt x="436626" y="57150"/>
                  </a:lnTo>
                  <a:close/>
                </a:path>
                <a:path w="1512570" h="114300">
                  <a:moveTo>
                    <a:pt x="1512570" y="57150"/>
                  </a:moveTo>
                  <a:lnTo>
                    <a:pt x="1474470" y="38100"/>
                  </a:lnTo>
                  <a:lnTo>
                    <a:pt x="1398270" y="0"/>
                  </a:lnTo>
                  <a:lnTo>
                    <a:pt x="1423670" y="38100"/>
                  </a:lnTo>
                  <a:lnTo>
                    <a:pt x="1186408" y="38100"/>
                  </a:lnTo>
                  <a:lnTo>
                    <a:pt x="1185760" y="34886"/>
                  </a:lnTo>
                  <a:lnTo>
                    <a:pt x="1173518" y="16725"/>
                  </a:lnTo>
                  <a:lnTo>
                    <a:pt x="1155357" y="4483"/>
                  </a:lnTo>
                  <a:lnTo>
                    <a:pt x="1133094" y="0"/>
                  </a:lnTo>
                  <a:lnTo>
                    <a:pt x="1110818" y="4483"/>
                  </a:lnTo>
                  <a:lnTo>
                    <a:pt x="1092657" y="16725"/>
                  </a:lnTo>
                  <a:lnTo>
                    <a:pt x="1080414" y="34886"/>
                  </a:lnTo>
                  <a:lnTo>
                    <a:pt x="1075944" y="57150"/>
                  </a:lnTo>
                  <a:lnTo>
                    <a:pt x="1080414" y="79425"/>
                  </a:lnTo>
                  <a:lnTo>
                    <a:pt x="1092657" y="97586"/>
                  </a:lnTo>
                  <a:lnTo>
                    <a:pt x="1110818" y="109829"/>
                  </a:lnTo>
                  <a:lnTo>
                    <a:pt x="1133094" y="114300"/>
                  </a:lnTo>
                  <a:lnTo>
                    <a:pt x="1155357" y="109829"/>
                  </a:lnTo>
                  <a:lnTo>
                    <a:pt x="1173518" y="97586"/>
                  </a:lnTo>
                  <a:lnTo>
                    <a:pt x="1185760" y="79425"/>
                  </a:lnTo>
                  <a:lnTo>
                    <a:pt x="1186408" y="76200"/>
                  </a:lnTo>
                  <a:lnTo>
                    <a:pt x="1423670" y="76200"/>
                  </a:lnTo>
                  <a:lnTo>
                    <a:pt x="1398270" y="114300"/>
                  </a:lnTo>
                  <a:lnTo>
                    <a:pt x="1474470" y="76200"/>
                  </a:lnTo>
                  <a:lnTo>
                    <a:pt x="151257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04048" y="1634998"/>
              <a:ext cx="344805" cy="438150"/>
            </a:xfrm>
            <a:custGeom>
              <a:avLst/>
              <a:gdLst/>
              <a:ahLst/>
              <a:cxnLst/>
              <a:rect l="l" t="t" r="r" b="b"/>
              <a:pathLst>
                <a:path w="344804" h="438150">
                  <a:moveTo>
                    <a:pt x="153797" y="248157"/>
                  </a:moveTo>
                  <a:lnTo>
                    <a:pt x="250951" y="437641"/>
                  </a:lnTo>
                  <a:lnTo>
                    <a:pt x="311861" y="312674"/>
                  </a:lnTo>
                  <a:lnTo>
                    <a:pt x="217931" y="312674"/>
                  </a:lnTo>
                  <a:lnTo>
                    <a:pt x="216661" y="291846"/>
                  </a:lnTo>
                  <a:lnTo>
                    <a:pt x="216344" y="288917"/>
                  </a:lnTo>
                  <a:lnTo>
                    <a:pt x="153797" y="248157"/>
                  </a:lnTo>
                  <a:close/>
                </a:path>
                <a:path w="344804" h="438150">
                  <a:moveTo>
                    <a:pt x="216344" y="288917"/>
                  </a:moveTo>
                  <a:lnTo>
                    <a:pt x="216661" y="291846"/>
                  </a:lnTo>
                  <a:lnTo>
                    <a:pt x="217931" y="312674"/>
                  </a:lnTo>
                  <a:lnTo>
                    <a:pt x="249675" y="310637"/>
                  </a:lnTo>
                  <a:lnTo>
                    <a:pt x="216344" y="288917"/>
                  </a:lnTo>
                  <a:close/>
                </a:path>
                <a:path w="344804" h="438150">
                  <a:moveTo>
                    <a:pt x="344297" y="246125"/>
                  </a:moveTo>
                  <a:lnTo>
                    <a:pt x="280104" y="289897"/>
                  </a:lnTo>
                  <a:lnTo>
                    <a:pt x="281304" y="308610"/>
                  </a:lnTo>
                  <a:lnTo>
                    <a:pt x="217931" y="312674"/>
                  </a:lnTo>
                  <a:lnTo>
                    <a:pt x="311861" y="312674"/>
                  </a:lnTo>
                  <a:lnTo>
                    <a:pt x="344297" y="246125"/>
                  </a:lnTo>
                  <a:close/>
                </a:path>
                <a:path w="344804" h="438150">
                  <a:moveTo>
                    <a:pt x="249676" y="310638"/>
                  </a:moveTo>
                  <a:close/>
                </a:path>
                <a:path w="344804" h="438150">
                  <a:moveTo>
                    <a:pt x="24637" y="0"/>
                  </a:moveTo>
                  <a:lnTo>
                    <a:pt x="0" y="58419"/>
                  </a:lnTo>
                  <a:lnTo>
                    <a:pt x="30099" y="71247"/>
                  </a:lnTo>
                  <a:lnTo>
                    <a:pt x="59308" y="84200"/>
                  </a:lnTo>
                  <a:lnTo>
                    <a:pt x="112902" y="112394"/>
                  </a:lnTo>
                  <a:lnTo>
                    <a:pt x="146430" y="135889"/>
                  </a:lnTo>
                  <a:lnTo>
                    <a:pt x="181228" y="172592"/>
                  </a:lnTo>
                  <a:lnTo>
                    <a:pt x="202819" y="217550"/>
                  </a:lnTo>
                  <a:lnTo>
                    <a:pt x="212725" y="259968"/>
                  </a:lnTo>
                  <a:lnTo>
                    <a:pt x="216344" y="288917"/>
                  </a:lnTo>
                  <a:lnTo>
                    <a:pt x="249688" y="310637"/>
                  </a:lnTo>
                  <a:lnTo>
                    <a:pt x="280104" y="289897"/>
                  </a:lnTo>
                  <a:lnTo>
                    <a:pt x="279780" y="284861"/>
                  </a:lnTo>
                  <a:lnTo>
                    <a:pt x="277749" y="266573"/>
                  </a:lnTo>
                  <a:lnTo>
                    <a:pt x="267589" y="212978"/>
                  </a:lnTo>
                  <a:lnTo>
                    <a:pt x="249174" y="163322"/>
                  </a:lnTo>
                  <a:lnTo>
                    <a:pt x="221106" y="120523"/>
                  </a:lnTo>
                  <a:lnTo>
                    <a:pt x="185166" y="85598"/>
                  </a:lnTo>
                  <a:lnTo>
                    <a:pt x="144018" y="56896"/>
                  </a:lnTo>
                  <a:lnTo>
                    <a:pt x="85090" y="26162"/>
                  </a:lnTo>
                  <a:lnTo>
                    <a:pt x="54864" y="12700"/>
                  </a:lnTo>
                  <a:lnTo>
                    <a:pt x="24637" y="0"/>
                  </a:lnTo>
                  <a:close/>
                </a:path>
                <a:path w="344804" h="438150">
                  <a:moveTo>
                    <a:pt x="280104" y="289897"/>
                  </a:moveTo>
                  <a:lnTo>
                    <a:pt x="249688" y="310637"/>
                  </a:lnTo>
                  <a:lnTo>
                    <a:pt x="281304" y="308610"/>
                  </a:lnTo>
                  <a:lnTo>
                    <a:pt x="280104" y="289897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07891" y="2093976"/>
              <a:ext cx="169163" cy="5379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07891" y="2093976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80">
                  <a:moveTo>
                    <a:pt x="0" y="537972"/>
                  </a:moveTo>
                  <a:lnTo>
                    <a:pt x="169163" y="537972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89147" y="2093976"/>
              <a:ext cx="615696" cy="5425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089147" y="2093976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70048" y="2305811"/>
              <a:ext cx="1492885" cy="114300"/>
            </a:xfrm>
            <a:custGeom>
              <a:avLst/>
              <a:gdLst/>
              <a:ahLst/>
              <a:cxnLst/>
              <a:rect l="l" t="t" r="r" b="b"/>
              <a:pathLst>
                <a:path w="1492885" h="114300">
                  <a:moveTo>
                    <a:pt x="417576" y="56388"/>
                  </a:moveTo>
                  <a:lnTo>
                    <a:pt x="404876" y="50038"/>
                  </a:lnTo>
                  <a:lnTo>
                    <a:pt x="341376" y="18288"/>
                  </a:lnTo>
                  <a:lnTo>
                    <a:pt x="362534" y="50038"/>
                  </a:lnTo>
                  <a:lnTo>
                    <a:pt x="74917" y="50038"/>
                  </a:lnTo>
                  <a:lnTo>
                    <a:pt x="73202" y="41541"/>
                  </a:lnTo>
                  <a:lnTo>
                    <a:pt x="65049" y="29438"/>
                  </a:lnTo>
                  <a:lnTo>
                    <a:pt x="52946" y="21285"/>
                  </a:lnTo>
                  <a:lnTo>
                    <a:pt x="38100" y="18288"/>
                  </a:lnTo>
                  <a:lnTo>
                    <a:pt x="23241" y="21285"/>
                  </a:lnTo>
                  <a:lnTo>
                    <a:pt x="11137" y="29438"/>
                  </a:lnTo>
                  <a:lnTo>
                    <a:pt x="2984" y="41541"/>
                  </a:lnTo>
                  <a:lnTo>
                    <a:pt x="0" y="56388"/>
                  </a:lnTo>
                  <a:lnTo>
                    <a:pt x="2984" y="71247"/>
                  </a:lnTo>
                  <a:lnTo>
                    <a:pt x="11137" y="83350"/>
                  </a:lnTo>
                  <a:lnTo>
                    <a:pt x="23241" y="91503"/>
                  </a:lnTo>
                  <a:lnTo>
                    <a:pt x="38100" y="94488"/>
                  </a:lnTo>
                  <a:lnTo>
                    <a:pt x="52946" y="91503"/>
                  </a:lnTo>
                  <a:lnTo>
                    <a:pt x="65049" y="83350"/>
                  </a:lnTo>
                  <a:lnTo>
                    <a:pt x="73202" y="71247"/>
                  </a:lnTo>
                  <a:lnTo>
                    <a:pt x="74917" y="62738"/>
                  </a:lnTo>
                  <a:lnTo>
                    <a:pt x="362534" y="62738"/>
                  </a:lnTo>
                  <a:lnTo>
                    <a:pt x="341376" y="94488"/>
                  </a:lnTo>
                  <a:lnTo>
                    <a:pt x="404876" y="62738"/>
                  </a:lnTo>
                  <a:lnTo>
                    <a:pt x="417576" y="56388"/>
                  </a:lnTo>
                  <a:close/>
                </a:path>
                <a:path w="1492885" h="114300">
                  <a:moveTo>
                    <a:pt x="1492758" y="57150"/>
                  </a:moveTo>
                  <a:lnTo>
                    <a:pt x="1454658" y="38100"/>
                  </a:lnTo>
                  <a:lnTo>
                    <a:pt x="1378458" y="0"/>
                  </a:lnTo>
                  <a:lnTo>
                    <a:pt x="1403858" y="38100"/>
                  </a:lnTo>
                  <a:lnTo>
                    <a:pt x="1166596" y="38100"/>
                  </a:lnTo>
                  <a:lnTo>
                    <a:pt x="1165948" y="34886"/>
                  </a:lnTo>
                  <a:lnTo>
                    <a:pt x="1153706" y="16725"/>
                  </a:lnTo>
                  <a:lnTo>
                    <a:pt x="1135545" y="4483"/>
                  </a:lnTo>
                  <a:lnTo>
                    <a:pt x="1113282" y="0"/>
                  </a:lnTo>
                  <a:lnTo>
                    <a:pt x="1091006" y="4483"/>
                  </a:lnTo>
                  <a:lnTo>
                    <a:pt x="1072845" y="16725"/>
                  </a:lnTo>
                  <a:lnTo>
                    <a:pt x="1060602" y="34886"/>
                  </a:lnTo>
                  <a:lnTo>
                    <a:pt x="1056132" y="57150"/>
                  </a:lnTo>
                  <a:lnTo>
                    <a:pt x="1060602" y="79425"/>
                  </a:lnTo>
                  <a:lnTo>
                    <a:pt x="1072845" y="97586"/>
                  </a:lnTo>
                  <a:lnTo>
                    <a:pt x="1091006" y="109829"/>
                  </a:lnTo>
                  <a:lnTo>
                    <a:pt x="1113282" y="114300"/>
                  </a:lnTo>
                  <a:lnTo>
                    <a:pt x="1135545" y="109829"/>
                  </a:lnTo>
                  <a:lnTo>
                    <a:pt x="1153706" y="97586"/>
                  </a:lnTo>
                  <a:lnTo>
                    <a:pt x="1165948" y="79425"/>
                  </a:lnTo>
                  <a:lnTo>
                    <a:pt x="1166596" y="76200"/>
                  </a:lnTo>
                  <a:lnTo>
                    <a:pt x="1403858" y="76200"/>
                  </a:lnTo>
                  <a:lnTo>
                    <a:pt x="1378458" y="114300"/>
                  </a:lnTo>
                  <a:lnTo>
                    <a:pt x="1454658" y="76200"/>
                  </a:lnTo>
                  <a:lnTo>
                    <a:pt x="149275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31316" y="945006"/>
            <a:ext cx="7494270" cy="2384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7975" indent="-283210">
              <a:lnSpc>
                <a:spcPts val="316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308610" algn="l"/>
              </a:tabLst>
            </a:pPr>
            <a:r>
              <a:rPr sz="2800" dirty="0">
                <a:latin typeface="Arial"/>
                <a:cs typeface="Arial"/>
              </a:rPr>
              <a:t>Cho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liên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gồm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sau:</a:t>
            </a:r>
            <a:endParaRPr sz="2800">
              <a:latin typeface="Arial"/>
              <a:cs typeface="Arial"/>
            </a:endParaRPr>
          </a:p>
          <a:p>
            <a:pPr marL="5577205">
              <a:lnSpc>
                <a:spcPts val="2580"/>
              </a:lnSpc>
            </a:pPr>
            <a:r>
              <a:rPr sz="2800" spc="-1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  <a:p>
            <a:pPr marL="204470">
              <a:lnSpc>
                <a:spcPts val="2295"/>
              </a:lnSpc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  <a:p>
            <a:pPr marL="245110" algn="ctr">
              <a:lnSpc>
                <a:spcPct val="100000"/>
              </a:lnSpc>
              <a:spcBef>
                <a:spcPts val="1085"/>
              </a:spcBef>
              <a:tabLst>
                <a:tab pos="1321435" algn="l"/>
                <a:tab pos="2394585" algn="l"/>
                <a:tab pos="3469640" algn="l"/>
                <a:tab pos="4533900" algn="l"/>
                <a:tab pos="5605145" algn="l"/>
              </a:tabLst>
            </a:pPr>
            <a:r>
              <a:rPr sz="2900" b="1" spc="-50" dirty="0">
                <a:latin typeface="Calibri"/>
                <a:cs typeface="Calibri"/>
              </a:rPr>
              <a:t>4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6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5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1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8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2</a:t>
            </a: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Calibri"/>
              <a:cs typeface="Calibri"/>
            </a:endParaRPr>
          </a:p>
          <a:p>
            <a:pPr marL="307975" indent="-283210">
              <a:lnSpc>
                <a:spcPct val="100000"/>
              </a:lnSpc>
              <a:spcBef>
                <a:spcPts val="5"/>
              </a:spcBef>
              <a:buSzPct val="96428"/>
              <a:buFont typeface="Wingdings"/>
              <a:buChar char=""/>
              <a:tabLst>
                <a:tab pos="308610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phối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đường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chạy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1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2</a:t>
            </a:r>
            <a:endParaRPr sz="2775" baseline="-21021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656141" y="4105465"/>
            <a:ext cx="5182235" cy="552450"/>
            <a:chOff x="2656141" y="4105465"/>
            <a:chExt cx="5182235" cy="552450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60904" y="4192524"/>
              <a:ext cx="402335" cy="3718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660904" y="4192524"/>
              <a:ext cx="402590" cy="372110"/>
            </a:xfrm>
            <a:custGeom>
              <a:avLst/>
              <a:gdLst/>
              <a:ahLst/>
              <a:cxnLst/>
              <a:rect l="l" t="t" r="r" b="b"/>
              <a:pathLst>
                <a:path w="402589" h="372110">
                  <a:moveTo>
                    <a:pt x="0" y="185927"/>
                  </a:moveTo>
                  <a:lnTo>
                    <a:pt x="5311" y="143278"/>
                  </a:lnTo>
                  <a:lnTo>
                    <a:pt x="20442" y="104136"/>
                  </a:lnTo>
                  <a:lnTo>
                    <a:pt x="44187" y="69615"/>
                  </a:lnTo>
                  <a:lnTo>
                    <a:pt x="75338" y="40828"/>
                  </a:lnTo>
                  <a:lnTo>
                    <a:pt x="112689" y="18887"/>
                  </a:lnTo>
                  <a:lnTo>
                    <a:pt x="155034" y="4907"/>
                  </a:lnTo>
                  <a:lnTo>
                    <a:pt x="201168" y="0"/>
                  </a:lnTo>
                  <a:lnTo>
                    <a:pt x="247301" y="4907"/>
                  </a:lnTo>
                  <a:lnTo>
                    <a:pt x="289646" y="18887"/>
                  </a:lnTo>
                  <a:lnTo>
                    <a:pt x="326997" y="40828"/>
                  </a:lnTo>
                  <a:lnTo>
                    <a:pt x="358148" y="69615"/>
                  </a:lnTo>
                  <a:lnTo>
                    <a:pt x="381893" y="104136"/>
                  </a:lnTo>
                  <a:lnTo>
                    <a:pt x="397024" y="143278"/>
                  </a:lnTo>
                  <a:lnTo>
                    <a:pt x="402335" y="185927"/>
                  </a:lnTo>
                  <a:lnTo>
                    <a:pt x="397024" y="228577"/>
                  </a:lnTo>
                  <a:lnTo>
                    <a:pt x="381893" y="267719"/>
                  </a:lnTo>
                  <a:lnTo>
                    <a:pt x="358148" y="302240"/>
                  </a:lnTo>
                  <a:lnTo>
                    <a:pt x="326997" y="331027"/>
                  </a:lnTo>
                  <a:lnTo>
                    <a:pt x="289646" y="352968"/>
                  </a:lnTo>
                  <a:lnTo>
                    <a:pt x="247301" y="366948"/>
                  </a:lnTo>
                  <a:lnTo>
                    <a:pt x="201168" y="371856"/>
                  </a:lnTo>
                  <a:lnTo>
                    <a:pt x="155034" y="366948"/>
                  </a:lnTo>
                  <a:lnTo>
                    <a:pt x="112689" y="352968"/>
                  </a:lnTo>
                  <a:lnTo>
                    <a:pt x="75338" y="331027"/>
                  </a:lnTo>
                  <a:lnTo>
                    <a:pt x="44187" y="302240"/>
                  </a:lnTo>
                  <a:lnTo>
                    <a:pt x="20442" y="267719"/>
                  </a:lnTo>
                  <a:lnTo>
                    <a:pt x="5311" y="228577"/>
                  </a:lnTo>
                  <a:lnTo>
                    <a:pt x="0" y="1859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73502" y="4322064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70" h="114300">
                  <a:moveTo>
                    <a:pt x="394715" y="57150"/>
                  </a:moveTo>
                  <a:lnTo>
                    <a:pt x="356616" y="114300"/>
                  </a:lnTo>
                  <a:lnTo>
                    <a:pt x="432815" y="76200"/>
                  </a:lnTo>
                  <a:lnTo>
                    <a:pt x="394715" y="76200"/>
                  </a:lnTo>
                  <a:lnTo>
                    <a:pt x="394715" y="57150"/>
                  </a:lnTo>
                  <a:close/>
                </a:path>
                <a:path w="471170" h="114300">
                  <a:moveTo>
                    <a:pt x="3820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2015" y="76200"/>
                  </a:lnTo>
                  <a:lnTo>
                    <a:pt x="394715" y="57150"/>
                  </a:lnTo>
                  <a:lnTo>
                    <a:pt x="382015" y="38100"/>
                  </a:lnTo>
                  <a:close/>
                </a:path>
                <a:path w="471170" h="114300">
                  <a:moveTo>
                    <a:pt x="432815" y="38100"/>
                  </a:moveTo>
                  <a:lnTo>
                    <a:pt x="394715" y="38100"/>
                  </a:lnTo>
                  <a:lnTo>
                    <a:pt x="394715" y="76200"/>
                  </a:lnTo>
                  <a:lnTo>
                    <a:pt x="432815" y="76200"/>
                  </a:lnTo>
                  <a:lnTo>
                    <a:pt x="470915" y="57150"/>
                  </a:lnTo>
                  <a:lnTo>
                    <a:pt x="432815" y="38100"/>
                  </a:lnTo>
                  <a:close/>
                </a:path>
                <a:path w="471170" h="114300">
                  <a:moveTo>
                    <a:pt x="356616" y="0"/>
                  </a:moveTo>
                  <a:lnTo>
                    <a:pt x="394715" y="57150"/>
                  </a:lnTo>
                  <a:lnTo>
                    <a:pt x="394715" y="38100"/>
                  </a:lnTo>
                  <a:lnTo>
                    <a:pt x="432815" y="381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65136" y="4233672"/>
              <a:ext cx="268224" cy="28956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565136" y="4233672"/>
              <a:ext cx="268605" cy="289560"/>
            </a:xfrm>
            <a:custGeom>
              <a:avLst/>
              <a:gdLst/>
              <a:ahLst/>
              <a:cxnLst/>
              <a:rect l="l" t="t" r="r" b="b"/>
              <a:pathLst>
                <a:path w="268604" h="289560">
                  <a:moveTo>
                    <a:pt x="0" y="289559"/>
                  </a:moveTo>
                  <a:lnTo>
                    <a:pt x="268224" y="289559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955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17008" y="4110228"/>
              <a:ext cx="167639" cy="53797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017008" y="4110228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79">
                  <a:moveTo>
                    <a:pt x="0" y="537972"/>
                  </a:moveTo>
                  <a:lnTo>
                    <a:pt x="167639" y="537972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96739" y="4110228"/>
              <a:ext cx="617220" cy="54254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96739" y="4110228"/>
              <a:ext cx="617220" cy="542925"/>
            </a:xfrm>
            <a:custGeom>
              <a:avLst/>
              <a:gdLst/>
              <a:ahLst/>
              <a:cxnLst/>
              <a:rect l="l" t="t" r="r" b="b"/>
              <a:pathLst>
                <a:path w="617220" h="542925">
                  <a:moveTo>
                    <a:pt x="0" y="542544"/>
                  </a:moveTo>
                  <a:lnTo>
                    <a:pt x="617220" y="542544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599559" y="4119194"/>
            <a:ext cx="21272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Calibri"/>
                <a:cs typeface="Calibri"/>
              </a:rPr>
              <a:t>6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466397" y="4105465"/>
            <a:ext cx="788670" cy="552450"/>
            <a:chOff x="5466397" y="4105465"/>
            <a:chExt cx="788670" cy="552450"/>
          </a:xfrm>
        </p:grpSpPr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82283" y="4110228"/>
              <a:ext cx="167639" cy="53797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082283" y="4110228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79">
                  <a:moveTo>
                    <a:pt x="0" y="537972"/>
                  </a:moveTo>
                  <a:lnTo>
                    <a:pt x="167639" y="537972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71159" y="4110228"/>
              <a:ext cx="615696" cy="54254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471159" y="4110228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672709" y="4119194"/>
            <a:ext cx="21272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Calibri"/>
                <a:cs typeface="Calibri"/>
              </a:rPr>
              <a:t>1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542341" y="4105465"/>
            <a:ext cx="785495" cy="552450"/>
            <a:chOff x="6542341" y="4105465"/>
            <a:chExt cx="785495" cy="552450"/>
          </a:xfrm>
        </p:grpSpPr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56704" y="4110228"/>
              <a:ext cx="166116" cy="53797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156704" y="4110228"/>
              <a:ext cx="166370" cy="538480"/>
            </a:xfrm>
            <a:custGeom>
              <a:avLst/>
              <a:gdLst/>
              <a:ahLst/>
              <a:cxnLst/>
              <a:rect l="l" t="t" r="r" b="b"/>
              <a:pathLst>
                <a:path w="166370" h="538479">
                  <a:moveTo>
                    <a:pt x="0" y="537972"/>
                  </a:moveTo>
                  <a:lnTo>
                    <a:pt x="166116" y="537972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47104" y="4110228"/>
              <a:ext cx="614172" cy="54254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547104" y="4110228"/>
              <a:ext cx="614680" cy="542925"/>
            </a:xfrm>
            <a:custGeom>
              <a:avLst/>
              <a:gdLst/>
              <a:ahLst/>
              <a:cxnLst/>
              <a:rect l="l" t="t" r="r" b="b"/>
              <a:pathLst>
                <a:path w="614679" h="542925">
                  <a:moveTo>
                    <a:pt x="0" y="542544"/>
                  </a:moveTo>
                  <a:lnTo>
                    <a:pt x="614172" y="542544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747764" y="4119194"/>
            <a:ext cx="21272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Calibri"/>
                <a:cs typeface="Calibri"/>
              </a:rPr>
              <a:t>8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16033" y="4105465"/>
            <a:ext cx="4288155" cy="552450"/>
            <a:chOff x="3316033" y="4105465"/>
            <a:chExt cx="4288155" cy="552450"/>
          </a:xfrm>
        </p:grpSpPr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39540" y="4110228"/>
              <a:ext cx="169163" cy="53797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939540" y="4110228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79">
                  <a:moveTo>
                    <a:pt x="0" y="537972"/>
                  </a:moveTo>
                  <a:lnTo>
                    <a:pt x="169163" y="537972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20796" y="4110228"/>
              <a:ext cx="615696" cy="54254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320796" y="4110228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09716" y="4322064"/>
              <a:ext cx="1494790" cy="114300"/>
            </a:xfrm>
            <a:custGeom>
              <a:avLst/>
              <a:gdLst/>
              <a:ahLst/>
              <a:cxnLst/>
              <a:rect l="l" t="t" r="r" b="b"/>
              <a:pathLst>
                <a:path w="1494790" h="114300">
                  <a:moveTo>
                    <a:pt x="436626" y="57150"/>
                  </a:moveTo>
                  <a:lnTo>
                    <a:pt x="398526" y="38100"/>
                  </a:lnTo>
                  <a:lnTo>
                    <a:pt x="322326" y="0"/>
                  </a:lnTo>
                  <a:lnTo>
                    <a:pt x="347726" y="38100"/>
                  </a:lnTo>
                  <a:lnTo>
                    <a:pt x="110464" y="38100"/>
                  </a:lnTo>
                  <a:lnTo>
                    <a:pt x="109816" y="34886"/>
                  </a:lnTo>
                  <a:lnTo>
                    <a:pt x="97574" y="16725"/>
                  </a:lnTo>
                  <a:lnTo>
                    <a:pt x="79413" y="4483"/>
                  </a:lnTo>
                  <a:lnTo>
                    <a:pt x="57150" y="0"/>
                  </a:lnTo>
                  <a:lnTo>
                    <a:pt x="34874" y="4483"/>
                  </a:lnTo>
                  <a:lnTo>
                    <a:pt x="16713" y="16725"/>
                  </a:lnTo>
                  <a:lnTo>
                    <a:pt x="4470" y="34886"/>
                  </a:lnTo>
                  <a:lnTo>
                    <a:pt x="0" y="57150"/>
                  </a:lnTo>
                  <a:lnTo>
                    <a:pt x="4470" y="79425"/>
                  </a:lnTo>
                  <a:lnTo>
                    <a:pt x="16713" y="97586"/>
                  </a:lnTo>
                  <a:lnTo>
                    <a:pt x="34874" y="109829"/>
                  </a:lnTo>
                  <a:lnTo>
                    <a:pt x="57150" y="114300"/>
                  </a:lnTo>
                  <a:lnTo>
                    <a:pt x="79413" y="109829"/>
                  </a:lnTo>
                  <a:lnTo>
                    <a:pt x="97574" y="97586"/>
                  </a:lnTo>
                  <a:lnTo>
                    <a:pt x="109816" y="79425"/>
                  </a:lnTo>
                  <a:lnTo>
                    <a:pt x="110464" y="76200"/>
                  </a:lnTo>
                  <a:lnTo>
                    <a:pt x="347726" y="76200"/>
                  </a:lnTo>
                  <a:lnTo>
                    <a:pt x="322326" y="114300"/>
                  </a:lnTo>
                  <a:lnTo>
                    <a:pt x="398526" y="76200"/>
                  </a:lnTo>
                  <a:lnTo>
                    <a:pt x="436626" y="57150"/>
                  </a:lnTo>
                  <a:close/>
                </a:path>
                <a:path w="1494790" h="114300">
                  <a:moveTo>
                    <a:pt x="1494282" y="57150"/>
                  </a:moveTo>
                  <a:lnTo>
                    <a:pt x="1456182" y="38100"/>
                  </a:lnTo>
                  <a:lnTo>
                    <a:pt x="1379982" y="0"/>
                  </a:lnTo>
                  <a:lnTo>
                    <a:pt x="1405382" y="38100"/>
                  </a:lnTo>
                  <a:lnTo>
                    <a:pt x="1168120" y="38100"/>
                  </a:lnTo>
                  <a:lnTo>
                    <a:pt x="1167472" y="34886"/>
                  </a:lnTo>
                  <a:lnTo>
                    <a:pt x="1155230" y="16725"/>
                  </a:lnTo>
                  <a:lnTo>
                    <a:pt x="1137069" y="4483"/>
                  </a:lnTo>
                  <a:lnTo>
                    <a:pt x="1114806" y="0"/>
                  </a:lnTo>
                  <a:lnTo>
                    <a:pt x="1092530" y="4483"/>
                  </a:lnTo>
                  <a:lnTo>
                    <a:pt x="1074369" y="16725"/>
                  </a:lnTo>
                  <a:lnTo>
                    <a:pt x="1062126" y="34886"/>
                  </a:lnTo>
                  <a:lnTo>
                    <a:pt x="1057656" y="57150"/>
                  </a:lnTo>
                  <a:lnTo>
                    <a:pt x="1062126" y="79425"/>
                  </a:lnTo>
                  <a:lnTo>
                    <a:pt x="1074369" y="97586"/>
                  </a:lnTo>
                  <a:lnTo>
                    <a:pt x="1092530" y="109829"/>
                  </a:lnTo>
                  <a:lnTo>
                    <a:pt x="1114806" y="114300"/>
                  </a:lnTo>
                  <a:lnTo>
                    <a:pt x="1137069" y="109829"/>
                  </a:lnTo>
                  <a:lnTo>
                    <a:pt x="1155230" y="97586"/>
                  </a:lnTo>
                  <a:lnTo>
                    <a:pt x="1167472" y="79425"/>
                  </a:lnTo>
                  <a:lnTo>
                    <a:pt x="1168120" y="76200"/>
                  </a:lnTo>
                  <a:lnTo>
                    <a:pt x="1405382" y="76200"/>
                  </a:lnTo>
                  <a:lnTo>
                    <a:pt x="1379982" y="114300"/>
                  </a:lnTo>
                  <a:lnTo>
                    <a:pt x="1456182" y="76200"/>
                  </a:lnTo>
                  <a:lnTo>
                    <a:pt x="1494282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632075" y="3615893"/>
            <a:ext cx="848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522979" y="4119194"/>
            <a:ext cx="21272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Calibri"/>
                <a:cs typeface="Calibri"/>
              </a:rPr>
              <a:t>4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959352" y="3649726"/>
            <a:ext cx="3028315" cy="786765"/>
            <a:chOff x="3959352" y="3649726"/>
            <a:chExt cx="3028315" cy="786765"/>
          </a:xfrm>
        </p:grpSpPr>
        <p:sp>
          <p:nvSpPr>
            <p:cNvPr id="76" name="object 76"/>
            <p:cNvSpPr/>
            <p:nvPr/>
          </p:nvSpPr>
          <p:spPr>
            <a:xfrm>
              <a:off x="3959352" y="4322063"/>
              <a:ext cx="1512570" cy="114300"/>
            </a:xfrm>
            <a:custGeom>
              <a:avLst/>
              <a:gdLst/>
              <a:ahLst/>
              <a:cxnLst/>
              <a:rect l="l" t="t" r="r" b="b"/>
              <a:pathLst>
                <a:path w="1512570" h="114300">
                  <a:moveTo>
                    <a:pt x="436626" y="57150"/>
                  </a:moveTo>
                  <a:lnTo>
                    <a:pt x="398526" y="38100"/>
                  </a:lnTo>
                  <a:lnTo>
                    <a:pt x="322326" y="0"/>
                  </a:lnTo>
                  <a:lnTo>
                    <a:pt x="347726" y="38100"/>
                  </a:lnTo>
                  <a:lnTo>
                    <a:pt x="110464" y="38100"/>
                  </a:lnTo>
                  <a:lnTo>
                    <a:pt x="109816" y="34886"/>
                  </a:lnTo>
                  <a:lnTo>
                    <a:pt x="97574" y="16725"/>
                  </a:lnTo>
                  <a:lnTo>
                    <a:pt x="79413" y="4483"/>
                  </a:lnTo>
                  <a:lnTo>
                    <a:pt x="57150" y="0"/>
                  </a:lnTo>
                  <a:lnTo>
                    <a:pt x="34874" y="4483"/>
                  </a:lnTo>
                  <a:lnTo>
                    <a:pt x="16713" y="16725"/>
                  </a:lnTo>
                  <a:lnTo>
                    <a:pt x="4470" y="34886"/>
                  </a:lnTo>
                  <a:lnTo>
                    <a:pt x="0" y="57150"/>
                  </a:lnTo>
                  <a:lnTo>
                    <a:pt x="4470" y="79425"/>
                  </a:lnTo>
                  <a:lnTo>
                    <a:pt x="16713" y="97586"/>
                  </a:lnTo>
                  <a:lnTo>
                    <a:pt x="34874" y="109829"/>
                  </a:lnTo>
                  <a:lnTo>
                    <a:pt x="57150" y="114300"/>
                  </a:lnTo>
                  <a:lnTo>
                    <a:pt x="79413" y="109829"/>
                  </a:lnTo>
                  <a:lnTo>
                    <a:pt x="97574" y="97586"/>
                  </a:lnTo>
                  <a:lnTo>
                    <a:pt x="109816" y="79425"/>
                  </a:lnTo>
                  <a:lnTo>
                    <a:pt x="110464" y="76200"/>
                  </a:lnTo>
                  <a:lnTo>
                    <a:pt x="347726" y="76200"/>
                  </a:lnTo>
                  <a:lnTo>
                    <a:pt x="322326" y="114300"/>
                  </a:lnTo>
                  <a:lnTo>
                    <a:pt x="398526" y="76200"/>
                  </a:lnTo>
                  <a:lnTo>
                    <a:pt x="436626" y="57150"/>
                  </a:lnTo>
                  <a:close/>
                </a:path>
                <a:path w="1512570" h="114300">
                  <a:moveTo>
                    <a:pt x="1512570" y="57150"/>
                  </a:moveTo>
                  <a:lnTo>
                    <a:pt x="1474470" y="38100"/>
                  </a:lnTo>
                  <a:lnTo>
                    <a:pt x="1398270" y="0"/>
                  </a:lnTo>
                  <a:lnTo>
                    <a:pt x="1423670" y="38100"/>
                  </a:lnTo>
                  <a:lnTo>
                    <a:pt x="1186408" y="38100"/>
                  </a:lnTo>
                  <a:lnTo>
                    <a:pt x="1185760" y="34886"/>
                  </a:lnTo>
                  <a:lnTo>
                    <a:pt x="1173518" y="16725"/>
                  </a:lnTo>
                  <a:lnTo>
                    <a:pt x="1155357" y="4483"/>
                  </a:lnTo>
                  <a:lnTo>
                    <a:pt x="1133094" y="0"/>
                  </a:lnTo>
                  <a:lnTo>
                    <a:pt x="1110818" y="4483"/>
                  </a:lnTo>
                  <a:lnTo>
                    <a:pt x="1092657" y="16725"/>
                  </a:lnTo>
                  <a:lnTo>
                    <a:pt x="1080414" y="34886"/>
                  </a:lnTo>
                  <a:lnTo>
                    <a:pt x="1075944" y="57150"/>
                  </a:lnTo>
                  <a:lnTo>
                    <a:pt x="1080414" y="79425"/>
                  </a:lnTo>
                  <a:lnTo>
                    <a:pt x="1092657" y="97586"/>
                  </a:lnTo>
                  <a:lnTo>
                    <a:pt x="1110818" y="109829"/>
                  </a:lnTo>
                  <a:lnTo>
                    <a:pt x="1133094" y="114300"/>
                  </a:lnTo>
                  <a:lnTo>
                    <a:pt x="1155357" y="109829"/>
                  </a:lnTo>
                  <a:lnTo>
                    <a:pt x="1173518" y="97586"/>
                  </a:lnTo>
                  <a:lnTo>
                    <a:pt x="1185760" y="79425"/>
                  </a:lnTo>
                  <a:lnTo>
                    <a:pt x="1186408" y="76200"/>
                  </a:lnTo>
                  <a:lnTo>
                    <a:pt x="1423670" y="76200"/>
                  </a:lnTo>
                  <a:lnTo>
                    <a:pt x="1398270" y="114300"/>
                  </a:lnTo>
                  <a:lnTo>
                    <a:pt x="1474470" y="76200"/>
                  </a:lnTo>
                  <a:lnTo>
                    <a:pt x="151257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644386" y="3649726"/>
              <a:ext cx="342900" cy="438150"/>
            </a:xfrm>
            <a:custGeom>
              <a:avLst/>
              <a:gdLst/>
              <a:ahLst/>
              <a:cxnLst/>
              <a:rect l="l" t="t" r="r" b="b"/>
              <a:pathLst>
                <a:path w="342900" h="438150">
                  <a:moveTo>
                    <a:pt x="152400" y="248157"/>
                  </a:moveTo>
                  <a:lnTo>
                    <a:pt x="249555" y="437642"/>
                  </a:lnTo>
                  <a:lnTo>
                    <a:pt x="310402" y="312800"/>
                  </a:lnTo>
                  <a:lnTo>
                    <a:pt x="216662" y="312800"/>
                  </a:lnTo>
                  <a:lnTo>
                    <a:pt x="215265" y="291719"/>
                  </a:lnTo>
                  <a:lnTo>
                    <a:pt x="214982" y="288940"/>
                  </a:lnTo>
                  <a:lnTo>
                    <a:pt x="152400" y="248157"/>
                  </a:lnTo>
                  <a:close/>
                </a:path>
                <a:path w="342900" h="438150">
                  <a:moveTo>
                    <a:pt x="214982" y="288940"/>
                  </a:moveTo>
                  <a:lnTo>
                    <a:pt x="215265" y="291719"/>
                  </a:lnTo>
                  <a:lnTo>
                    <a:pt x="216662" y="312800"/>
                  </a:lnTo>
                  <a:lnTo>
                    <a:pt x="249308" y="310642"/>
                  </a:lnTo>
                  <a:lnTo>
                    <a:pt x="248285" y="310642"/>
                  </a:lnTo>
                  <a:lnTo>
                    <a:pt x="214982" y="288940"/>
                  </a:lnTo>
                  <a:close/>
                </a:path>
                <a:path w="342900" h="438150">
                  <a:moveTo>
                    <a:pt x="342900" y="246125"/>
                  </a:moveTo>
                  <a:lnTo>
                    <a:pt x="278719" y="289889"/>
                  </a:lnTo>
                  <a:lnTo>
                    <a:pt x="280035" y="308610"/>
                  </a:lnTo>
                  <a:lnTo>
                    <a:pt x="216662" y="312800"/>
                  </a:lnTo>
                  <a:lnTo>
                    <a:pt x="310402" y="312800"/>
                  </a:lnTo>
                  <a:lnTo>
                    <a:pt x="342900" y="246125"/>
                  </a:lnTo>
                  <a:close/>
                </a:path>
                <a:path w="342900" h="438150">
                  <a:moveTo>
                    <a:pt x="24892" y="0"/>
                  </a:moveTo>
                  <a:lnTo>
                    <a:pt x="0" y="58419"/>
                  </a:lnTo>
                  <a:lnTo>
                    <a:pt x="29972" y="71247"/>
                  </a:lnTo>
                  <a:lnTo>
                    <a:pt x="59055" y="84200"/>
                  </a:lnTo>
                  <a:lnTo>
                    <a:pt x="112268" y="112268"/>
                  </a:lnTo>
                  <a:lnTo>
                    <a:pt x="145542" y="135890"/>
                  </a:lnTo>
                  <a:lnTo>
                    <a:pt x="179959" y="172466"/>
                  </a:lnTo>
                  <a:lnTo>
                    <a:pt x="201675" y="217550"/>
                  </a:lnTo>
                  <a:lnTo>
                    <a:pt x="211455" y="259969"/>
                  </a:lnTo>
                  <a:lnTo>
                    <a:pt x="214982" y="288940"/>
                  </a:lnTo>
                  <a:lnTo>
                    <a:pt x="248285" y="310642"/>
                  </a:lnTo>
                  <a:lnTo>
                    <a:pt x="278719" y="289889"/>
                  </a:lnTo>
                  <a:lnTo>
                    <a:pt x="278384" y="285115"/>
                  </a:lnTo>
                  <a:lnTo>
                    <a:pt x="276479" y="266573"/>
                  </a:lnTo>
                  <a:lnTo>
                    <a:pt x="266446" y="213232"/>
                  </a:lnTo>
                  <a:lnTo>
                    <a:pt x="248158" y="163322"/>
                  </a:lnTo>
                  <a:lnTo>
                    <a:pt x="220091" y="120523"/>
                  </a:lnTo>
                  <a:lnTo>
                    <a:pt x="184531" y="85598"/>
                  </a:lnTo>
                  <a:lnTo>
                    <a:pt x="143510" y="57023"/>
                  </a:lnTo>
                  <a:lnTo>
                    <a:pt x="85090" y="26288"/>
                  </a:lnTo>
                  <a:lnTo>
                    <a:pt x="54864" y="12700"/>
                  </a:lnTo>
                  <a:lnTo>
                    <a:pt x="24892" y="0"/>
                  </a:lnTo>
                  <a:close/>
                </a:path>
                <a:path w="342900" h="438150">
                  <a:moveTo>
                    <a:pt x="278719" y="289889"/>
                  </a:moveTo>
                  <a:lnTo>
                    <a:pt x="248285" y="310642"/>
                  </a:lnTo>
                  <a:lnTo>
                    <a:pt x="249308" y="310642"/>
                  </a:lnTo>
                  <a:lnTo>
                    <a:pt x="280035" y="308610"/>
                  </a:lnTo>
                  <a:lnTo>
                    <a:pt x="278719" y="289889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835522" y="3336416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837944" y="4176140"/>
            <a:ext cx="325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L</a:t>
            </a:r>
            <a:r>
              <a:rPr sz="1950" b="1" spc="-37" baseline="-21367" dirty="0">
                <a:latin typeface="Arial"/>
                <a:cs typeface="Arial"/>
              </a:rPr>
              <a:t>1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827270" y="4703140"/>
            <a:ext cx="75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656141" y="5013705"/>
            <a:ext cx="3056255" cy="941069"/>
            <a:chOff x="2656141" y="5013705"/>
            <a:chExt cx="3056255" cy="941069"/>
          </a:xfrm>
        </p:grpSpPr>
        <p:sp>
          <p:nvSpPr>
            <p:cNvPr id="82" name="object 82"/>
            <p:cNvSpPr/>
            <p:nvPr/>
          </p:nvSpPr>
          <p:spPr>
            <a:xfrm>
              <a:off x="4504308" y="5013705"/>
              <a:ext cx="321310" cy="400050"/>
            </a:xfrm>
            <a:custGeom>
              <a:avLst/>
              <a:gdLst/>
              <a:ahLst/>
              <a:cxnLst/>
              <a:rect l="l" t="t" r="r" b="b"/>
              <a:pathLst>
                <a:path w="321310" h="400050">
                  <a:moveTo>
                    <a:pt x="0" y="207645"/>
                  </a:moveTo>
                  <a:lnTo>
                    <a:pt x="92328" y="399542"/>
                  </a:lnTo>
                  <a:lnTo>
                    <a:pt x="157248" y="274574"/>
                  </a:lnTo>
                  <a:lnTo>
                    <a:pt x="125983" y="274574"/>
                  </a:lnTo>
                  <a:lnTo>
                    <a:pt x="62611" y="270510"/>
                  </a:lnTo>
                  <a:lnTo>
                    <a:pt x="63373" y="260223"/>
                  </a:lnTo>
                  <a:lnTo>
                    <a:pt x="64426" y="251954"/>
                  </a:lnTo>
                  <a:lnTo>
                    <a:pt x="0" y="207645"/>
                  </a:lnTo>
                  <a:close/>
                </a:path>
                <a:path w="321310" h="400050">
                  <a:moveTo>
                    <a:pt x="128503" y="250532"/>
                  </a:moveTo>
                  <a:lnTo>
                    <a:pt x="94361" y="272542"/>
                  </a:lnTo>
                  <a:lnTo>
                    <a:pt x="125983" y="274574"/>
                  </a:lnTo>
                  <a:lnTo>
                    <a:pt x="126364" y="268097"/>
                  </a:lnTo>
                  <a:lnTo>
                    <a:pt x="128503" y="250532"/>
                  </a:lnTo>
                  <a:close/>
                </a:path>
                <a:path w="321310" h="400050">
                  <a:moveTo>
                    <a:pt x="190500" y="210566"/>
                  </a:moveTo>
                  <a:lnTo>
                    <a:pt x="128503" y="250532"/>
                  </a:lnTo>
                  <a:lnTo>
                    <a:pt x="126364" y="268097"/>
                  </a:lnTo>
                  <a:lnTo>
                    <a:pt x="125983" y="274574"/>
                  </a:lnTo>
                  <a:lnTo>
                    <a:pt x="157248" y="274574"/>
                  </a:lnTo>
                  <a:lnTo>
                    <a:pt x="190500" y="210566"/>
                  </a:lnTo>
                  <a:close/>
                </a:path>
                <a:path w="321310" h="400050">
                  <a:moveTo>
                    <a:pt x="64426" y="251954"/>
                  </a:moveTo>
                  <a:lnTo>
                    <a:pt x="63373" y="260223"/>
                  </a:lnTo>
                  <a:lnTo>
                    <a:pt x="62611" y="270510"/>
                  </a:lnTo>
                  <a:lnTo>
                    <a:pt x="94297" y="272542"/>
                  </a:lnTo>
                  <a:lnTo>
                    <a:pt x="64426" y="251954"/>
                  </a:lnTo>
                  <a:close/>
                </a:path>
                <a:path w="321310" h="400050">
                  <a:moveTo>
                    <a:pt x="296037" y="0"/>
                  </a:moveTo>
                  <a:lnTo>
                    <a:pt x="241300" y="23876"/>
                  </a:lnTo>
                  <a:lnTo>
                    <a:pt x="187832" y="51816"/>
                  </a:lnTo>
                  <a:lnTo>
                    <a:pt x="150113" y="77978"/>
                  </a:lnTo>
                  <a:lnTo>
                    <a:pt x="117348" y="109728"/>
                  </a:lnTo>
                  <a:lnTo>
                    <a:pt x="91312" y="149352"/>
                  </a:lnTo>
                  <a:lnTo>
                    <a:pt x="74294" y="195199"/>
                  </a:lnTo>
                  <a:lnTo>
                    <a:pt x="64426" y="251954"/>
                  </a:lnTo>
                  <a:lnTo>
                    <a:pt x="94361" y="272542"/>
                  </a:lnTo>
                  <a:lnTo>
                    <a:pt x="128503" y="250532"/>
                  </a:lnTo>
                  <a:lnTo>
                    <a:pt x="129920" y="238887"/>
                  </a:lnTo>
                  <a:lnTo>
                    <a:pt x="132461" y="225552"/>
                  </a:lnTo>
                  <a:lnTo>
                    <a:pt x="147192" y="179578"/>
                  </a:lnTo>
                  <a:lnTo>
                    <a:pt x="171957" y="143891"/>
                  </a:lnTo>
                  <a:lnTo>
                    <a:pt x="218820" y="107188"/>
                  </a:lnTo>
                  <a:lnTo>
                    <a:pt x="267080" y="81788"/>
                  </a:lnTo>
                  <a:lnTo>
                    <a:pt x="320928" y="58420"/>
                  </a:lnTo>
                  <a:lnTo>
                    <a:pt x="296037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17008" y="5407151"/>
              <a:ext cx="167639" cy="53797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017008" y="5407151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79">
                  <a:moveTo>
                    <a:pt x="0" y="537972"/>
                  </a:moveTo>
                  <a:lnTo>
                    <a:pt x="167639" y="537972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96739" y="5407151"/>
              <a:ext cx="617220" cy="54254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396739" y="5407151"/>
              <a:ext cx="617220" cy="542925"/>
            </a:xfrm>
            <a:custGeom>
              <a:avLst/>
              <a:gdLst/>
              <a:ahLst/>
              <a:cxnLst/>
              <a:rect l="l" t="t" r="r" b="b"/>
              <a:pathLst>
                <a:path w="617220" h="542925">
                  <a:moveTo>
                    <a:pt x="0" y="542544"/>
                  </a:moveTo>
                  <a:lnTo>
                    <a:pt x="617220" y="542544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39155" y="5530595"/>
              <a:ext cx="268224" cy="28955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39155" y="5530595"/>
              <a:ext cx="268605" cy="289560"/>
            </a:xfrm>
            <a:custGeom>
              <a:avLst/>
              <a:gdLst/>
              <a:ahLst/>
              <a:cxnLst/>
              <a:rect l="l" t="t" r="r" b="b"/>
              <a:pathLst>
                <a:path w="268604" h="289560">
                  <a:moveTo>
                    <a:pt x="0" y="289559"/>
                  </a:moveTo>
                  <a:lnTo>
                    <a:pt x="268224" y="289559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955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60904" y="5489447"/>
              <a:ext cx="402335" cy="37185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660904" y="5489447"/>
              <a:ext cx="402590" cy="372110"/>
            </a:xfrm>
            <a:custGeom>
              <a:avLst/>
              <a:gdLst/>
              <a:ahLst/>
              <a:cxnLst/>
              <a:rect l="l" t="t" r="r" b="b"/>
              <a:pathLst>
                <a:path w="402589" h="372110">
                  <a:moveTo>
                    <a:pt x="0" y="185927"/>
                  </a:moveTo>
                  <a:lnTo>
                    <a:pt x="5311" y="143278"/>
                  </a:lnTo>
                  <a:lnTo>
                    <a:pt x="20442" y="104136"/>
                  </a:lnTo>
                  <a:lnTo>
                    <a:pt x="44187" y="69615"/>
                  </a:lnTo>
                  <a:lnTo>
                    <a:pt x="75338" y="40828"/>
                  </a:lnTo>
                  <a:lnTo>
                    <a:pt x="112689" y="18887"/>
                  </a:lnTo>
                  <a:lnTo>
                    <a:pt x="155034" y="4907"/>
                  </a:lnTo>
                  <a:lnTo>
                    <a:pt x="201168" y="0"/>
                  </a:lnTo>
                  <a:lnTo>
                    <a:pt x="247301" y="4907"/>
                  </a:lnTo>
                  <a:lnTo>
                    <a:pt x="289646" y="18887"/>
                  </a:lnTo>
                  <a:lnTo>
                    <a:pt x="326997" y="40828"/>
                  </a:lnTo>
                  <a:lnTo>
                    <a:pt x="358148" y="69615"/>
                  </a:lnTo>
                  <a:lnTo>
                    <a:pt x="381893" y="104136"/>
                  </a:lnTo>
                  <a:lnTo>
                    <a:pt x="397024" y="143278"/>
                  </a:lnTo>
                  <a:lnTo>
                    <a:pt x="402335" y="185927"/>
                  </a:lnTo>
                  <a:lnTo>
                    <a:pt x="397024" y="228557"/>
                  </a:lnTo>
                  <a:lnTo>
                    <a:pt x="381893" y="267691"/>
                  </a:lnTo>
                  <a:lnTo>
                    <a:pt x="358148" y="302214"/>
                  </a:lnTo>
                  <a:lnTo>
                    <a:pt x="326997" y="331007"/>
                  </a:lnTo>
                  <a:lnTo>
                    <a:pt x="289646" y="352957"/>
                  </a:lnTo>
                  <a:lnTo>
                    <a:pt x="247301" y="366945"/>
                  </a:lnTo>
                  <a:lnTo>
                    <a:pt x="201168" y="371855"/>
                  </a:lnTo>
                  <a:lnTo>
                    <a:pt x="155034" y="366945"/>
                  </a:lnTo>
                  <a:lnTo>
                    <a:pt x="112689" y="352957"/>
                  </a:lnTo>
                  <a:lnTo>
                    <a:pt x="75338" y="331007"/>
                  </a:lnTo>
                  <a:lnTo>
                    <a:pt x="44187" y="302214"/>
                  </a:lnTo>
                  <a:lnTo>
                    <a:pt x="20442" y="267691"/>
                  </a:lnTo>
                  <a:lnTo>
                    <a:pt x="5311" y="228557"/>
                  </a:lnTo>
                  <a:lnTo>
                    <a:pt x="0" y="1859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873502" y="5618987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70" h="114300">
                  <a:moveTo>
                    <a:pt x="394715" y="57150"/>
                  </a:moveTo>
                  <a:lnTo>
                    <a:pt x="356616" y="114300"/>
                  </a:lnTo>
                  <a:lnTo>
                    <a:pt x="432815" y="76200"/>
                  </a:lnTo>
                  <a:lnTo>
                    <a:pt x="394715" y="76200"/>
                  </a:lnTo>
                  <a:lnTo>
                    <a:pt x="394715" y="57150"/>
                  </a:lnTo>
                  <a:close/>
                </a:path>
                <a:path w="471170" h="114300">
                  <a:moveTo>
                    <a:pt x="3820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2015" y="76200"/>
                  </a:lnTo>
                  <a:lnTo>
                    <a:pt x="394715" y="57150"/>
                  </a:lnTo>
                  <a:lnTo>
                    <a:pt x="382015" y="38100"/>
                  </a:lnTo>
                  <a:close/>
                </a:path>
                <a:path w="471170" h="114300">
                  <a:moveTo>
                    <a:pt x="432815" y="38100"/>
                  </a:moveTo>
                  <a:lnTo>
                    <a:pt x="394715" y="38100"/>
                  </a:lnTo>
                  <a:lnTo>
                    <a:pt x="394715" y="76200"/>
                  </a:lnTo>
                  <a:lnTo>
                    <a:pt x="432815" y="76200"/>
                  </a:lnTo>
                  <a:lnTo>
                    <a:pt x="470915" y="57150"/>
                  </a:lnTo>
                  <a:lnTo>
                    <a:pt x="432815" y="38100"/>
                  </a:lnTo>
                  <a:close/>
                </a:path>
                <a:path w="471170" h="114300">
                  <a:moveTo>
                    <a:pt x="356616" y="0"/>
                  </a:moveTo>
                  <a:lnTo>
                    <a:pt x="394715" y="57150"/>
                  </a:lnTo>
                  <a:lnTo>
                    <a:pt x="394715" y="38100"/>
                  </a:lnTo>
                  <a:lnTo>
                    <a:pt x="432815" y="381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599559" y="5417007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2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3316033" y="5402389"/>
            <a:ext cx="2162175" cy="552450"/>
            <a:chOff x="3316033" y="5402389"/>
            <a:chExt cx="2162175" cy="552450"/>
          </a:xfrm>
        </p:grpSpPr>
        <p:sp>
          <p:nvSpPr>
            <p:cNvPr id="94" name="object 94"/>
            <p:cNvSpPr/>
            <p:nvPr/>
          </p:nvSpPr>
          <p:spPr>
            <a:xfrm>
              <a:off x="5041392" y="5618988"/>
              <a:ext cx="436880" cy="114300"/>
            </a:xfrm>
            <a:custGeom>
              <a:avLst/>
              <a:gdLst/>
              <a:ahLst/>
              <a:cxnLst/>
              <a:rect l="l" t="t" r="r" b="b"/>
              <a:pathLst>
                <a:path w="436879" h="114300">
                  <a:moveTo>
                    <a:pt x="57150" y="0"/>
                  </a:moveTo>
                  <a:lnTo>
                    <a:pt x="34879" y="4491"/>
                  </a:lnTo>
                  <a:lnTo>
                    <a:pt x="16716" y="16740"/>
                  </a:lnTo>
                  <a:lnTo>
                    <a:pt x="4482" y="34906"/>
                  </a:lnTo>
                  <a:lnTo>
                    <a:pt x="0" y="57150"/>
                  </a:lnTo>
                  <a:lnTo>
                    <a:pt x="4482" y="79393"/>
                  </a:lnTo>
                  <a:lnTo>
                    <a:pt x="16716" y="97559"/>
                  </a:lnTo>
                  <a:lnTo>
                    <a:pt x="34879" y="109808"/>
                  </a:lnTo>
                  <a:lnTo>
                    <a:pt x="57150" y="114300"/>
                  </a:lnTo>
                  <a:lnTo>
                    <a:pt x="79420" y="109808"/>
                  </a:lnTo>
                  <a:lnTo>
                    <a:pt x="97583" y="97559"/>
                  </a:lnTo>
                  <a:lnTo>
                    <a:pt x="109817" y="79393"/>
                  </a:lnTo>
                  <a:lnTo>
                    <a:pt x="110460" y="76200"/>
                  </a:lnTo>
                  <a:lnTo>
                    <a:pt x="57150" y="76200"/>
                  </a:lnTo>
                  <a:lnTo>
                    <a:pt x="57150" y="38100"/>
                  </a:lnTo>
                  <a:lnTo>
                    <a:pt x="110460" y="38100"/>
                  </a:lnTo>
                  <a:lnTo>
                    <a:pt x="109817" y="34906"/>
                  </a:lnTo>
                  <a:lnTo>
                    <a:pt x="97583" y="16740"/>
                  </a:lnTo>
                  <a:lnTo>
                    <a:pt x="79420" y="4491"/>
                  </a:lnTo>
                  <a:lnTo>
                    <a:pt x="57150" y="0"/>
                  </a:lnTo>
                  <a:close/>
                </a:path>
                <a:path w="436879" h="114300">
                  <a:moveTo>
                    <a:pt x="360425" y="57150"/>
                  </a:moveTo>
                  <a:lnTo>
                    <a:pt x="322325" y="114300"/>
                  </a:lnTo>
                  <a:lnTo>
                    <a:pt x="398525" y="76200"/>
                  </a:lnTo>
                  <a:lnTo>
                    <a:pt x="360425" y="76200"/>
                  </a:lnTo>
                  <a:lnTo>
                    <a:pt x="360425" y="57150"/>
                  </a:lnTo>
                  <a:close/>
                </a:path>
                <a:path w="436879" h="114300">
                  <a:moveTo>
                    <a:pt x="110460" y="38100"/>
                  </a:moveTo>
                  <a:lnTo>
                    <a:pt x="57150" y="38100"/>
                  </a:lnTo>
                  <a:lnTo>
                    <a:pt x="57150" y="76200"/>
                  </a:lnTo>
                  <a:lnTo>
                    <a:pt x="110460" y="76200"/>
                  </a:lnTo>
                  <a:lnTo>
                    <a:pt x="114300" y="57150"/>
                  </a:lnTo>
                  <a:lnTo>
                    <a:pt x="110460" y="38100"/>
                  </a:lnTo>
                  <a:close/>
                </a:path>
                <a:path w="436879" h="114300">
                  <a:moveTo>
                    <a:pt x="347725" y="38100"/>
                  </a:moveTo>
                  <a:lnTo>
                    <a:pt x="110460" y="38100"/>
                  </a:lnTo>
                  <a:lnTo>
                    <a:pt x="114300" y="57150"/>
                  </a:lnTo>
                  <a:lnTo>
                    <a:pt x="110460" y="76200"/>
                  </a:lnTo>
                  <a:lnTo>
                    <a:pt x="347725" y="76200"/>
                  </a:lnTo>
                  <a:lnTo>
                    <a:pt x="360425" y="57150"/>
                  </a:lnTo>
                  <a:lnTo>
                    <a:pt x="347725" y="38100"/>
                  </a:lnTo>
                  <a:close/>
                </a:path>
                <a:path w="436879" h="114300">
                  <a:moveTo>
                    <a:pt x="398525" y="38100"/>
                  </a:moveTo>
                  <a:lnTo>
                    <a:pt x="360425" y="38100"/>
                  </a:lnTo>
                  <a:lnTo>
                    <a:pt x="360425" y="76200"/>
                  </a:lnTo>
                  <a:lnTo>
                    <a:pt x="398525" y="76200"/>
                  </a:lnTo>
                  <a:lnTo>
                    <a:pt x="436625" y="57150"/>
                  </a:lnTo>
                  <a:lnTo>
                    <a:pt x="398525" y="38100"/>
                  </a:lnTo>
                  <a:close/>
                </a:path>
                <a:path w="436879" h="114300">
                  <a:moveTo>
                    <a:pt x="322325" y="0"/>
                  </a:moveTo>
                  <a:lnTo>
                    <a:pt x="360425" y="57150"/>
                  </a:lnTo>
                  <a:lnTo>
                    <a:pt x="360425" y="38100"/>
                  </a:lnTo>
                  <a:lnTo>
                    <a:pt x="398525" y="38100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39540" y="5407152"/>
              <a:ext cx="169163" cy="537972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939540" y="5407152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79">
                  <a:moveTo>
                    <a:pt x="0" y="537972"/>
                  </a:moveTo>
                  <a:lnTo>
                    <a:pt x="169163" y="537972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20796" y="5407152"/>
              <a:ext cx="615696" cy="5425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320796" y="5407152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2632075" y="4913757"/>
            <a:ext cx="848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522979" y="5417007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5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959352" y="5618988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57150" y="0"/>
                </a:moveTo>
                <a:lnTo>
                  <a:pt x="34879" y="4491"/>
                </a:lnTo>
                <a:lnTo>
                  <a:pt x="16716" y="16740"/>
                </a:lnTo>
                <a:lnTo>
                  <a:pt x="4482" y="34906"/>
                </a:lnTo>
                <a:lnTo>
                  <a:pt x="0" y="57150"/>
                </a:lnTo>
                <a:lnTo>
                  <a:pt x="4482" y="79393"/>
                </a:lnTo>
                <a:lnTo>
                  <a:pt x="16716" y="97559"/>
                </a:lnTo>
                <a:lnTo>
                  <a:pt x="34879" y="109808"/>
                </a:lnTo>
                <a:lnTo>
                  <a:pt x="57150" y="114300"/>
                </a:lnTo>
                <a:lnTo>
                  <a:pt x="79420" y="109808"/>
                </a:lnTo>
                <a:lnTo>
                  <a:pt x="97583" y="97559"/>
                </a:lnTo>
                <a:lnTo>
                  <a:pt x="109817" y="79393"/>
                </a:lnTo>
                <a:lnTo>
                  <a:pt x="110460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0" y="38100"/>
                </a:lnTo>
                <a:lnTo>
                  <a:pt x="109817" y="34906"/>
                </a:lnTo>
                <a:lnTo>
                  <a:pt x="97583" y="16740"/>
                </a:lnTo>
                <a:lnTo>
                  <a:pt x="79420" y="4491"/>
                </a:lnTo>
                <a:lnTo>
                  <a:pt x="57150" y="0"/>
                </a:lnTo>
                <a:close/>
              </a:path>
              <a:path w="436879" h="114300">
                <a:moveTo>
                  <a:pt x="360425" y="57150"/>
                </a:moveTo>
                <a:lnTo>
                  <a:pt x="322325" y="114300"/>
                </a:lnTo>
                <a:lnTo>
                  <a:pt x="398525" y="76200"/>
                </a:lnTo>
                <a:lnTo>
                  <a:pt x="360425" y="76200"/>
                </a:lnTo>
                <a:lnTo>
                  <a:pt x="360425" y="57150"/>
                </a:lnTo>
                <a:close/>
              </a:path>
              <a:path w="436879" h="114300">
                <a:moveTo>
                  <a:pt x="110460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0" y="76200"/>
                </a:lnTo>
                <a:lnTo>
                  <a:pt x="114300" y="57150"/>
                </a:lnTo>
                <a:lnTo>
                  <a:pt x="110460" y="38100"/>
                </a:lnTo>
                <a:close/>
              </a:path>
              <a:path w="436879" h="114300">
                <a:moveTo>
                  <a:pt x="347725" y="38100"/>
                </a:moveTo>
                <a:lnTo>
                  <a:pt x="110460" y="38100"/>
                </a:lnTo>
                <a:lnTo>
                  <a:pt x="114300" y="57150"/>
                </a:lnTo>
                <a:lnTo>
                  <a:pt x="110460" y="76200"/>
                </a:lnTo>
                <a:lnTo>
                  <a:pt x="347725" y="76200"/>
                </a:lnTo>
                <a:lnTo>
                  <a:pt x="360425" y="57150"/>
                </a:lnTo>
                <a:lnTo>
                  <a:pt x="347725" y="38100"/>
                </a:lnTo>
                <a:close/>
              </a:path>
              <a:path w="436879" h="114300">
                <a:moveTo>
                  <a:pt x="398525" y="38100"/>
                </a:moveTo>
                <a:lnTo>
                  <a:pt x="360425" y="38100"/>
                </a:lnTo>
                <a:lnTo>
                  <a:pt x="360425" y="76200"/>
                </a:lnTo>
                <a:lnTo>
                  <a:pt x="398525" y="76200"/>
                </a:lnTo>
                <a:lnTo>
                  <a:pt x="436625" y="57150"/>
                </a:lnTo>
                <a:lnTo>
                  <a:pt x="398525" y="38100"/>
                </a:lnTo>
                <a:close/>
              </a:path>
              <a:path w="436879" h="114300">
                <a:moveTo>
                  <a:pt x="322325" y="0"/>
                </a:moveTo>
                <a:lnTo>
                  <a:pt x="360425" y="57150"/>
                </a:lnTo>
                <a:lnTo>
                  <a:pt x="360425" y="38100"/>
                </a:lnTo>
                <a:lnTo>
                  <a:pt x="398525" y="38100"/>
                </a:lnTo>
                <a:lnTo>
                  <a:pt x="322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837944" y="5536793"/>
            <a:ext cx="325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L</a:t>
            </a:r>
            <a:r>
              <a:rPr sz="1950" b="1" spc="-37" baseline="-21367" dirty="0">
                <a:latin typeface="Arial"/>
                <a:cs typeface="Arial"/>
              </a:rPr>
              <a:t>2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10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họa</a:t>
            </a:r>
            <a:r>
              <a:rPr spc="-10" dirty="0"/>
              <a:t> </a:t>
            </a:r>
            <a:r>
              <a:rPr dirty="0"/>
              <a:t>thuật toán</a:t>
            </a:r>
            <a:r>
              <a:rPr spc="-5" dirty="0"/>
              <a:t> </a:t>
            </a:r>
            <a:r>
              <a:rPr spc="-20" dirty="0"/>
              <a:t>(tt)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656141" y="2520505"/>
            <a:ext cx="3036570" cy="553720"/>
            <a:chOff x="2656141" y="2520505"/>
            <a:chExt cx="3036570" cy="55372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0904" y="2607563"/>
              <a:ext cx="402335" cy="3718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60904" y="2607563"/>
              <a:ext cx="402590" cy="372110"/>
            </a:xfrm>
            <a:custGeom>
              <a:avLst/>
              <a:gdLst/>
              <a:ahLst/>
              <a:cxnLst/>
              <a:rect l="l" t="t" r="r" b="b"/>
              <a:pathLst>
                <a:path w="402589" h="372110">
                  <a:moveTo>
                    <a:pt x="0" y="185927"/>
                  </a:moveTo>
                  <a:lnTo>
                    <a:pt x="5311" y="143278"/>
                  </a:lnTo>
                  <a:lnTo>
                    <a:pt x="20442" y="104136"/>
                  </a:lnTo>
                  <a:lnTo>
                    <a:pt x="44187" y="69615"/>
                  </a:lnTo>
                  <a:lnTo>
                    <a:pt x="75338" y="40828"/>
                  </a:lnTo>
                  <a:lnTo>
                    <a:pt x="112689" y="18887"/>
                  </a:lnTo>
                  <a:lnTo>
                    <a:pt x="155034" y="4907"/>
                  </a:lnTo>
                  <a:lnTo>
                    <a:pt x="201168" y="0"/>
                  </a:lnTo>
                  <a:lnTo>
                    <a:pt x="247301" y="4907"/>
                  </a:lnTo>
                  <a:lnTo>
                    <a:pt x="289646" y="18887"/>
                  </a:lnTo>
                  <a:lnTo>
                    <a:pt x="326997" y="40828"/>
                  </a:lnTo>
                  <a:lnTo>
                    <a:pt x="358148" y="69615"/>
                  </a:lnTo>
                  <a:lnTo>
                    <a:pt x="381893" y="104136"/>
                  </a:lnTo>
                  <a:lnTo>
                    <a:pt x="397024" y="143278"/>
                  </a:lnTo>
                  <a:lnTo>
                    <a:pt x="402335" y="185927"/>
                  </a:lnTo>
                  <a:lnTo>
                    <a:pt x="397024" y="228577"/>
                  </a:lnTo>
                  <a:lnTo>
                    <a:pt x="381893" y="267719"/>
                  </a:lnTo>
                  <a:lnTo>
                    <a:pt x="358148" y="302240"/>
                  </a:lnTo>
                  <a:lnTo>
                    <a:pt x="326997" y="331027"/>
                  </a:lnTo>
                  <a:lnTo>
                    <a:pt x="289646" y="352968"/>
                  </a:lnTo>
                  <a:lnTo>
                    <a:pt x="247301" y="366948"/>
                  </a:lnTo>
                  <a:lnTo>
                    <a:pt x="201168" y="371856"/>
                  </a:lnTo>
                  <a:lnTo>
                    <a:pt x="155034" y="366948"/>
                  </a:lnTo>
                  <a:lnTo>
                    <a:pt x="112689" y="352968"/>
                  </a:lnTo>
                  <a:lnTo>
                    <a:pt x="75338" y="331027"/>
                  </a:lnTo>
                  <a:lnTo>
                    <a:pt x="44187" y="302240"/>
                  </a:lnTo>
                  <a:lnTo>
                    <a:pt x="20442" y="267719"/>
                  </a:lnTo>
                  <a:lnTo>
                    <a:pt x="5311" y="228577"/>
                  </a:lnTo>
                  <a:lnTo>
                    <a:pt x="0" y="1859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73502" y="2737103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70" h="114300">
                  <a:moveTo>
                    <a:pt x="394715" y="57150"/>
                  </a:moveTo>
                  <a:lnTo>
                    <a:pt x="356616" y="114300"/>
                  </a:lnTo>
                  <a:lnTo>
                    <a:pt x="432815" y="76200"/>
                  </a:lnTo>
                  <a:lnTo>
                    <a:pt x="394715" y="76200"/>
                  </a:lnTo>
                  <a:lnTo>
                    <a:pt x="394715" y="57150"/>
                  </a:lnTo>
                  <a:close/>
                </a:path>
                <a:path w="471170" h="114300">
                  <a:moveTo>
                    <a:pt x="3820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2015" y="76200"/>
                  </a:lnTo>
                  <a:lnTo>
                    <a:pt x="394715" y="57150"/>
                  </a:lnTo>
                  <a:lnTo>
                    <a:pt x="382015" y="38100"/>
                  </a:lnTo>
                  <a:close/>
                </a:path>
                <a:path w="471170" h="114300">
                  <a:moveTo>
                    <a:pt x="432815" y="38100"/>
                  </a:moveTo>
                  <a:lnTo>
                    <a:pt x="394715" y="38100"/>
                  </a:lnTo>
                  <a:lnTo>
                    <a:pt x="394715" y="76200"/>
                  </a:lnTo>
                  <a:lnTo>
                    <a:pt x="432815" y="76200"/>
                  </a:lnTo>
                  <a:lnTo>
                    <a:pt x="470915" y="57150"/>
                  </a:lnTo>
                  <a:lnTo>
                    <a:pt x="432815" y="38100"/>
                  </a:lnTo>
                  <a:close/>
                </a:path>
                <a:path w="471170" h="114300">
                  <a:moveTo>
                    <a:pt x="356616" y="0"/>
                  </a:moveTo>
                  <a:lnTo>
                    <a:pt x="394715" y="57150"/>
                  </a:lnTo>
                  <a:lnTo>
                    <a:pt x="394715" y="38100"/>
                  </a:lnTo>
                  <a:lnTo>
                    <a:pt x="432815" y="381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9540" y="2525267"/>
              <a:ext cx="149351" cy="5440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39540" y="2525267"/>
              <a:ext cx="149860" cy="544195"/>
            </a:xfrm>
            <a:custGeom>
              <a:avLst/>
              <a:gdLst/>
              <a:ahLst/>
              <a:cxnLst/>
              <a:rect l="l" t="t" r="r" b="b"/>
              <a:pathLst>
                <a:path w="149860" h="544194">
                  <a:moveTo>
                    <a:pt x="0" y="544067"/>
                  </a:moveTo>
                  <a:lnTo>
                    <a:pt x="149351" y="544067"/>
                  </a:lnTo>
                  <a:lnTo>
                    <a:pt x="149351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0796" y="2525267"/>
              <a:ext cx="615696" cy="5440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20796" y="2525267"/>
              <a:ext cx="615950" cy="544195"/>
            </a:xfrm>
            <a:custGeom>
              <a:avLst/>
              <a:gdLst/>
              <a:ahLst/>
              <a:cxnLst/>
              <a:rect l="l" t="t" r="r" b="b"/>
              <a:pathLst>
                <a:path w="615950" h="544194">
                  <a:moveTo>
                    <a:pt x="0" y="544067"/>
                  </a:moveTo>
                  <a:lnTo>
                    <a:pt x="615696" y="544067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9344" y="2650235"/>
              <a:ext cx="268224" cy="2880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419344" y="2650235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0" y="288036"/>
                  </a:moveTo>
                  <a:lnTo>
                    <a:pt x="268224" y="288036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7008" y="2525267"/>
              <a:ext cx="152400" cy="5440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17008" y="2525267"/>
              <a:ext cx="152400" cy="544195"/>
            </a:xfrm>
            <a:custGeom>
              <a:avLst/>
              <a:gdLst/>
              <a:ahLst/>
              <a:cxnLst/>
              <a:rect l="l" t="t" r="r" b="b"/>
              <a:pathLst>
                <a:path w="152400" h="544194">
                  <a:moveTo>
                    <a:pt x="0" y="544067"/>
                  </a:moveTo>
                  <a:lnTo>
                    <a:pt x="152400" y="544067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6739" y="2525267"/>
              <a:ext cx="617220" cy="544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96739" y="2525267"/>
              <a:ext cx="617220" cy="544195"/>
            </a:xfrm>
            <a:custGeom>
              <a:avLst/>
              <a:gdLst/>
              <a:ahLst/>
              <a:cxnLst/>
              <a:rect l="l" t="t" r="r" b="b"/>
              <a:pathLst>
                <a:path w="617220" h="544194">
                  <a:moveTo>
                    <a:pt x="0" y="544067"/>
                  </a:moveTo>
                  <a:lnTo>
                    <a:pt x="617220" y="544067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21580" y="2737103"/>
              <a:ext cx="436880" cy="114300"/>
            </a:xfrm>
            <a:custGeom>
              <a:avLst/>
              <a:gdLst/>
              <a:ahLst/>
              <a:cxnLst/>
              <a:rect l="l" t="t" r="r" b="b"/>
              <a:pathLst>
                <a:path w="436879" h="114300">
                  <a:moveTo>
                    <a:pt x="57150" y="0"/>
                  </a:move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4482" y="79420"/>
                  </a:lnTo>
                  <a:lnTo>
                    <a:pt x="16716" y="97583"/>
                  </a:lnTo>
                  <a:lnTo>
                    <a:pt x="34879" y="109817"/>
                  </a:lnTo>
                  <a:lnTo>
                    <a:pt x="57150" y="114300"/>
                  </a:lnTo>
                  <a:lnTo>
                    <a:pt x="79420" y="109817"/>
                  </a:lnTo>
                  <a:lnTo>
                    <a:pt x="97583" y="97583"/>
                  </a:lnTo>
                  <a:lnTo>
                    <a:pt x="109817" y="79420"/>
                  </a:lnTo>
                  <a:lnTo>
                    <a:pt x="110465" y="76200"/>
                  </a:lnTo>
                  <a:lnTo>
                    <a:pt x="57150" y="76200"/>
                  </a:lnTo>
                  <a:lnTo>
                    <a:pt x="57150" y="38100"/>
                  </a:lnTo>
                  <a:lnTo>
                    <a:pt x="110465" y="38100"/>
                  </a:lnTo>
                  <a:lnTo>
                    <a:pt x="109817" y="34879"/>
                  </a:lnTo>
                  <a:lnTo>
                    <a:pt x="97583" y="16716"/>
                  </a:lnTo>
                  <a:lnTo>
                    <a:pt x="79420" y="4482"/>
                  </a:lnTo>
                  <a:lnTo>
                    <a:pt x="57150" y="0"/>
                  </a:lnTo>
                  <a:close/>
                </a:path>
                <a:path w="436879" h="114300">
                  <a:moveTo>
                    <a:pt x="360425" y="57150"/>
                  </a:moveTo>
                  <a:lnTo>
                    <a:pt x="322325" y="114300"/>
                  </a:lnTo>
                  <a:lnTo>
                    <a:pt x="398525" y="76200"/>
                  </a:lnTo>
                  <a:lnTo>
                    <a:pt x="360425" y="76200"/>
                  </a:lnTo>
                  <a:lnTo>
                    <a:pt x="360425" y="57150"/>
                  </a:lnTo>
                  <a:close/>
                </a:path>
                <a:path w="436879" h="114300">
                  <a:moveTo>
                    <a:pt x="110465" y="38100"/>
                  </a:moveTo>
                  <a:lnTo>
                    <a:pt x="57150" y="38100"/>
                  </a:lnTo>
                  <a:lnTo>
                    <a:pt x="57150" y="76200"/>
                  </a:lnTo>
                  <a:lnTo>
                    <a:pt x="110465" y="76200"/>
                  </a:lnTo>
                  <a:lnTo>
                    <a:pt x="114300" y="57150"/>
                  </a:lnTo>
                  <a:lnTo>
                    <a:pt x="110465" y="38100"/>
                  </a:lnTo>
                  <a:close/>
                </a:path>
                <a:path w="436879" h="114300">
                  <a:moveTo>
                    <a:pt x="347725" y="38100"/>
                  </a:moveTo>
                  <a:lnTo>
                    <a:pt x="110465" y="38100"/>
                  </a:lnTo>
                  <a:lnTo>
                    <a:pt x="114300" y="57150"/>
                  </a:lnTo>
                  <a:lnTo>
                    <a:pt x="110465" y="76200"/>
                  </a:lnTo>
                  <a:lnTo>
                    <a:pt x="347725" y="76200"/>
                  </a:lnTo>
                  <a:lnTo>
                    <a:pt x="360425" y="57150"/>
                  </a:lnTo>
                  <a:lnTo>
                    <a:pt x="347725" y="38100"/>
                  </a:lnTo>
                  <a:close/>
                </a:path>
                <a:path w="436879" h="114300">
                  <a:moveTo>
                    <a:pt x="398525" y="38100"/>
                  </a:moveTo>
                  <a:lnTo>
                    <a:pt x="360425" y="38100"/>
                  </a:lnTo>
                  <a:lnTo>
                    <a:pt x="360425" y="76200"/>
                  </a:lnTo>
                  <a:lnTo>
                    <a:pt x="398525" y="76200"/>
                  </a:lnTo>
                  <a:lnTo>
                    <a:pt x="436625" y="57150"/>
                  </a:lnTo>
                  <a:lnTo>
                    <a:pt x="398525" y="38100"/>
                  </a:lnTo>
                  <a:close/>
                </a:path>
                <a:path w="436879" h="114300">
                  <a:moveTo>
                    <a:pt x="322325" y="0"/>
                  </a:moveTo>
                  <a:lnTo>
                    <a:pt x="360425" y="57150"/>
                  </a:lnTo>
                  <a:lnTo>
                    <a:pt x="360425" y="38100"/>
                  </a:lnTo>
                  <a:lnTo>
                    <a:pt x="398525" y="38100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22979" y="2534488"/>
            <a:ext cx="128968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89025" algn="l"/>
              </a:tabLst>
            </a:pPr>
            <a:r>
              <a:rPr sz="2900" b="1" spc="-50" dirty="0">
                <a:latin typeface="Calibri"/>
                <a:cs typeface="Calibri"/>
              </a:rPr>
              <a:t>4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6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59352" y="2737104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0465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5" y="3810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  <a:path w="436879" h="114300">
                <a:moveTo>
                  <a:pt x="360425" y="57150"/>
                </a:moveTo>
                <a:lnTo>
                  <a:pt x="322325" y="114300"/>
                </a:lnTo>
                <a:lnTo>
                  <a:pt x="398525" y="76200"/>
                </a:lnTo>
                <a:lnTo>
                  <a:pt x="360425" y="76200"/>
                </a:lnTo>
                <a:lnTo>
                  <a:pt x="360425" y="57150"/>
                </a:lnTo>
                <a:close/>
              </a:path>
              <a:path w="436879" h="114300">
                <a:moveTo>
                  <a:pt x="110465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5" y="76200"/>
                </a:lnTo>
                <a:lnTo>
                  <a:pt x="114300" y="57150"/>
                </a:lnTo>
                <a:lnTo>
                  <a:pt x="110465" y="38100"/>
                </a:lnTo>
                <a:close/>
              </a:path>
              <a:path w="436879" h="114300">
                <a:moveTo>
                  <a:pt x="347725" y="38100"/>
                </a:moveTo>
                <a:lnTo>
                  <a:pt x="110465" y="38100"/>
                </a:lnTo>
                <a:lnTo>
                  <a:pt x="114300" y="57150"/>
                </a:lnTo>
                <a:lnTo>
                  <a:pt x="110465" y="76200"/>
                </a:lnTo>
                <a:lnTo>
                  <a:pt x="347725" y="76200"/>
                </a:lnTo>
                <a:lnTo>
                  <a:pt x="360425" y="57150"/>
                </a:lnTo>
                <a:lnTo>
                  <a:pt x="347725" y="38100"/>
                </a:lnTo>
                <a:close/>
              </a:path>
              <a:path w="436879" h="114300">
                <a:moveTo>
                  <a:pt x="398525" y="38100"/>
                </a:moveTo>
                <a:lnTo>
                  <a:pt x="360425" y="38100"/>
                </a:lnTo>
                <a:lnTo>
                  <a:pt x="360425" y="76200"/>
                </a:lnTo>
                <a:lnTo>
                  <a:pt x="398525" y="76200"/>
                </a:lnTo>
                <a:lnTo>
                  <a:pt x="436625" y="57150"/>
                </a:lnTo>
                <a:lnTo>
                  <a:pt x="398525" y="38100"/>
                </a:lnTo>
                <a:close/>
              </a:path>
              <a:path w="436879" h="114300">
                <a:moveTo>
                  <a:pt x="322325" y="0"/>
                </a:moveTo>
                <a:lnTo>
                  <a:pt x="360425" y="57150"/>
                </a:lnTo>
                <a:lnTo>
                  <a:pt x="360425" y="38100"/>
                </a:lnTo>
                <a:lnTo>
                  <a:pt x="398525" y="38100"/>
                </a:lnTo>
                <a:lnTo>
                  <a:pt x="322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42365" y="702843"/>
            <a:ext cx="7672070" cy="172021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88950" indent="-464184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488315" algn="l"/>
                <a:tab pos="489584" algn="l"/>
              </a:tabLst>
            </a:pPr>
            <a:r>
              <a:rPr sz="2800" dirty="0">
                <a:latin typeface="Arial"/>
                <a:cs typeface="Arial"/>
              </a:rPr>
              <a:t>Sắp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1</a:t>
            </a:r>
            <a:endParaRPr sz="2775" baseline="-21021">
              <a:latin typeface="Arial"/>
              <a:cs typeface="Arial"/>
            </a:endParaRPr>
          </a:p>
          <a:p>
            <a:pPr marL="1049655" lvl="1" indent="-44704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1049655" algn="l"/>
                <a:tab pos="1050290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phối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đường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chạy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1</a:t>
            </a:r>
            <a:r>
              <a:rPr sz="2775" spc="330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11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12</a:t>
            </a:r>
            <a:endParaRPr sz="2775" baseline="-21021">
              <a:latin typeface="Arial"/>
              <a:cs typeface="Arial"/>
            </a:endParaRPr>
          </a:p>
          <a:p>
            <a:pPr marL="4065270">
              <a:lnSpc>
                <a:spcPts val="2785"/>
              </a:lnSpc>
              <a:spcBef>
                <a:spcPts val="185"/>
              </a:spcBef>
            </a:pPr>
            <a:r>
              <a:rPr sz="2800" spc="-1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  <a:p>
            <a:pPr marL="1802130">
              <a:lnSpc>
                <a:spcPts val="2305"/>
              </a:lnSpc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97400" y="1995423"/>
            <a:ext cx="300990" cy="508634"/>
          </a:xfrm>
          <a:custGeom>
            <a:avLst/>
            <a:gdLst/>
            <a:ahLst/>
            <a:cxnLst/>
            <a:rect l="l" t="t" r="r" b="b"/>
            <a:pathLst>
              <a:path w="300989" h="508635">
                <a:moveTo>
                  <a:pt x="0" y="317753"/>
                </a:moveTo>
                <a:lnTo>
                  <a:pt x="94869" y="508508"/>
                </a:lnTo>
                <a:lnTo>
                  <a:pt x="158452" y="382015"/>
                </a:lnTo>
                <a:lnTo>
                  <a:pt x="126873" y="382015"/>
                </a:lnTo>
                <a:lnTo>
                  <a:pt x="63373" y="381000"/>
                </a:lnTo>
                <a:lnTo>
                  <a:pt x="63500" y="373379"/>
                </a:lnTo>
                <a:lnTo>
                  <a:pt x="64061" y="360689"/>
                </a:lnTo>
                <a:lnTo>
                  <a:pt x="0" y="317753"/>
                </a:lnTo>
                <a:close/>
              </a:path>
              <a:path w="300989" h="508635">
                <a:moveTo>
                  <a:pt x="127696" y="359908"/>
                </a:moveTo>
                <a:lnTo>
                  <a:pt x="95123" y="381508"/>
                </a:lnTo>
                <a:lnTo>
                  <a:pt x="126873" y="382015"/>
                </a:lnTo>
                <a:lnTo>
                  <a:pt x="127000" y="376174"/>
                </a:lnTo>
                <a:lnTo>
                  <a:pt x="127696" y="359908"/>
                </a:lnTo>
                <a:close/>
              </a:path>
              <a:path w="300989" h="508635">
                <a:moveTo>
                  <a:pt x="190500" y="318262"/>
                </a:moveTo>
                <a:lnTo>
                  <a:pt x="127696" y="359908"/>
                </a:lnTo>
                <a:lnTo>
                  <a:pt x="127000" y="376174"/>
                </a:lnTo>
                <a:lnTo>
                  <a:pt x="126873" y="382015"/>
                </a:lnTo>
                <a:lnTo>
                  <a:pt x="158452" y="382015"/>
                </a:lnTo>
                <a:lnTo>
                  <a:pt x="190500" y="318262"/>
                </a:lnTo>
                <a:close/>
              </a:path>
              <a:path w="300989" h="508635">
                <a:moveTo>
                  <a:pt x="64061" y="360689"/>
                </a:moveTo>
                <a:lnTo>
                  <a:pt x="63500" y="373379"/>
                </a:lnTo>
                <a:lnTo>
                  <a:pt x="63373" y="381000"/>
                </a:lnTo>
                <a:lnTo>
                  <a:pt x="95123" y="381508"/>
                </a:lnTo>
                <a:lnTo>
                  <a:pt x="64061" y="360689"/>
                </a:lnTo>
                <a:close/>
              </a:path>
              <a:path w="300989" h="508635">
                <a:moveTo>
                  <a:pt x="267080" y="0"/>
                </a:moveTo>
                <a:lnTo>
                  <a:pt x="218948" y="31114"/>
                </a:lnTo>
                <a:lnTo>
                  <a:pt x="171576" y="67945"/>
                </a:lnTo>
                <a:lnTo>
                  <a:pt x="138429" y="102108"/>
                </a:lnTo>
                <a:lnTo>
                  <a:pt x="110109" y="143128"/>
                </a:lnTo>
                <a:lnTo>
                  <a:pt x="88519" y="191897"/>
                </a:lnTo>
                <a:lnTo>
                  <a:pt x="78486" y="228726"/>
                </a:lnTo>
                <a:lnTo>
                  <a:pt x="71500" y="267842"/>
                </a:lnTo>
                <a:lnTo>
                  <a:pt x="66928" y="308990"/>
                </a:lnTo>
                <a:lnTo>
                  <a:pt x="64061" y="360689"/>
                </a:lnTo>
                <a:lnTo>
                  <a:pt x="95123" y="381508"/>
                </a:lnTo>
                <a:lnTo>
                  <a:pt x="127696" y="359908"/>
                </a:lnTo>
                <a:lnTo>
                  <a:pt x="128777" y="334645"/>
                </a:lnTo>
                <a:lnTo>
                  <a:pt x="130175" y="315087"/>
                </a:lnTo>
                <a:lnTo>
                  <a:pt x="136905" y="260350"/>
                </a:lnTo>
                <a:lnTo>
                  <a:pt x="148082" y="213740"/>
                </a:lnTo>
                <a:lnTo>
                  <a:pt x="164591" y="175767"/>
                </a:lnTo>
                <a:lnTo>
                  <a:pt x="186182" y="143890"/>
                </a:lnTo>
                <a:lnTo>
                  <a:pt x="232410" y="99822"/>
                </a:lnTo>
                <a:lnTo>
                  <a:pt x="276987" y="68834"/>
                </a:lnTo>
                <a:lnTo>
                  <a:pt x="300863" y="53848"/>
                </a:lnTo>
                <a:lnTo>
                  <a:pt x="267080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37944" y="2654045"/>
            <a:ext cx="4025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b="1" spc="-37" baseline="13888" dirty="0">
                <a:latin typeface="Arial"/>
                <a:cs typeface="Arial"/>
              </a:rPr>
              <a:t>L</a:t>
            </a:r>
            <a:r>
              <a:rPr sz="1300" b="1" spc="-25" dirty="0"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7270" y="3118561"/>
            <a:ext cx="75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56141" y="3430270"/>
            <a:ext cx="3056255" cy="941069"/>
            <a:chOff x="2656141" y="3430270"/>
            <a:chExt cx="3056255" cy="941069"/>
          </a:xfrm>
        </p:grpSpPr>
        <p:sp>
          <p:nvSpPr>
            <p:cNvPr id="31" name="object 31"/>
            <p:cNvSpPr/>
            <p:nvPr/>
          </p:nvSpPr>
          <p:spPr>
            <a:xfrm>
              <a:off x="4504308" y="3430270"/>
              <a:ext cx="321310" cy="400050"/>
            </a:xfrm>
            <a:custGeom>
              <a:avLst/>
              <a:gdLst/>
              <a:ahLst/>
              <a:cxnLst/>
              <a:rect l="l" t="t" r="r" b="b"/>
              <a:pathLst>
                <a:path w="321310" h="400050">
                  <a:moveTo>
                    <a:pt x="0" y="207644"/>
                  </a:moveTo>
                  <a:lnTo>
                    <a:pt x="92328" y="399541"/>
                  </a:lnTo>
                  <a:lnTo>
                    <a:pt x="157248" y="274573"/>
                  </a:lnTo>
                  <a:lnTo>
                    <a:pt x="125983" y="274573"/>
                  </a:lnTo>
                  <a:lnTo>
                    <a:pt x="62611" y="270509"/>
                  </a:lnTo>
                  <a:lnTo>
                    <a:pt x="63373" y="260222"/>
                  </a:lnTo>
                  <a:lnTo>
                    <a:pt x="64426" y="251954"/>
                  </a:lnTo>
                  <a:lnTo>
                    <a:pt x="0" y="207644"/>
                  </a:lnTo>
                  <a:close/>
                </a:path>
                <a:path w="321310" h="400050">
                  <a:moveTo>
                    <a:pt x="128503" y="250532"/>
                  </a:moveTo>
                  <a:lnTo>
                    <a:pt x="94361" y="272541"/>
                  </a:lnTo>
                  <a:lnTo>
                    <a:pt x="125983" y="274573"/>
                  </a:lnTo>
                  <a:lnTo>
                    <a:pt x="126364" y="268096"/>
                  </a:lnTo>
                  <a:lnTo>
                    <a:pt x="128503" y="250532"/>
                  </a:lnTo>
                  <a:close/>
                </a:path>
                <a:path w="321310" h="400050">
                  <a:moveTo>
                    <a:pt x="190500" y="210565"/>
                  </a:moveTo>
                  <a:lnTo>
                    <a:pt x="128503" y="250532"/>
                  </a:lnTo>
                  <a:lnTo>
                    <a:pt x="126364" y="268096"/>
                  </a:lnTo>
                  <a:lnTo>
                    <a:pt x="125983" y="274573"/>
                  </a:lnTo>
                  <a:lnTo>
                    <a:pt x="157248" y="274573"/>
                  </a:lnTo>
                  <a:lnTo>
                    <a:pt x="190500" y="210565"/>
                  </a:lnTo>
                  <a:close/>
                </a:path>
                <a:path w="321310" h="400050">
                  <a:moveTo>
                    <a:pt x="64426" y="251954"/>
                  </a:moveTo>
                  <a:lnTo>
                    <a:pt x="63373" y="260222"/>
                  </a:lnTo>
                  <a:lnTo>
                    <a:pt x="62611" y="270509"/>
                  </a:lnTo>
                  <a:lnTo>
                    <a:pt x="94297" y="272541"/>
                  </a:lnTo>
                  <a:lnTo>
                    <a:pt x="64426" y="251954"/>
                  </a:lnTo>
                  <a:close/>
                </a:path>
                <a:path w="321310" h="400050">
                  <a:moveTo>
                    <a:pt x="296037" y="0"/>
                  </a:moveTo>
                  <a:lnTo>
                    <a:pt x="241300" y="23875"/>
                  </a:lnTo>
                  <a:lnTo>
                    <a:pt x="187832" y="51815"/>
                  </a:lnTo>
                  <a:lnTo>
                    <a:pt x="150113" y="77977"/>
                  </a:lnTo>
                  <a:lnTo>
                    <a:pt x="117348" y="109727"/>
                  </a:lnTo>
                  <a:lnTo>
                    <a:pt x="91312" y="149351"/>
                  </a:lnTo>
                  <a:lnTo>
                    <a:pt x="74294" y="195198"/>
                  </a:lnTo>
                  <a:lnTo>
                    <a:pt x="64426" y="251954"/>
                  </a:lnTo>
                  <a:lnTo>
                    <a:pt x="94361" y="272541"/>
                  </a:lnTo>
                  <a:lnTo>
                    <a:pt x="128503" y="250532"/>
                  </a:lnTo>
                  <a:lnTo>
                    <a:pt x="129920" y="238886"/>
                  </a:lnTo>
                  <a:lnTo>
                    <a:pt x="132461" y="225551"/>
                  </a:lnTo>
                  <a:lnTo>
                    <a:pt x="147192" y="179577"/>
                  </a:lnTo>
                  <a:lnTo>
                    <a:pt x="171957" y="143890"/>
                  </a:lnTo>
                  <a:lnTo>
                    <a:pt x="218820" y="107187"/>
                  </a:lnTo>
                  <a:lnTo>
                    <a:pt x="267080" y="81787"/>
                  </a:lnTo>
                  <a:lnTo>
                    <a:pt x="320928" y="58419"/>
                  </a:lnTo>
                  <a:lnTo>
                    <a:pt x="296037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7008" y="3822192"/>
              <a:ext cx="152400" cy="54406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17008" y="3822192"/>
              <a:ext cx="152400" cy="544195"/>
            </a:xfrm>
            <a:custGeom>
              <a:avLst/>
              <a:gdLst/>
              <a:ahLst/>
              <a:cxnLst/>
              <a:rect l="l" t="t" r="r" b="b"/>
              <a:pathLst>
                <a:path w="152400" h="544195">
                  <a:moveTo>
                    <a:pt x="0" y="544067"/>
                  </a:moveTo>
                  <a:lnTo>
                    <a:pt x="152400" y="544067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96739" y="3822192"/>
              <a:ext cx="617220" cy="54406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96739" y="3822192"/>
              <a:ext cx="617220" cy="544195"/>
            </a:xfrm>
            <a:custGeom>
              <a:avLst/>
              <a:gdLst/>
              <a:ahLst/>
              <a:cxnLst/>
              <a:rect l="l" t="t" r="r" b="b"/>
              <a:pathLst>
                <a:path w="617220" h="544195">
                  <a:moveTo>
                    <a:pt x="0" y="544067"/>
                  </a:moveTo>
                  <a:lnTo>
                    <a:pt x="617220" y="544067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39155" y="3947160"/>
              <a:ext cx="268224" cy="28803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439155" y="3947160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0" y="288036"/>
                  </a:moveTo>
                  <a:lnTo>
                    <a:pt x="268224" y="288036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41392" y="4034028"/>
              <a:ext cx="436880" cy="114300"/>
            </a:xfrm>
            <a:custGeom>
              <a:avLst/>
              <a:gdLst/>
              <a:ahLst/>
              <a:cxnLst/>
              <a:rect l="l" t="t" r="r" b="b"/>
              <a:pathLst>
                <a:path w="436879" h="114300">
                  <a:moveTo>
                    <a:pt x="57150" y="0"/>
                  </a:move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4482" y="79420"/>
                  </a:lnTo>
                  <a:lnTo>
                    <a:pt x="16716" y="97583"/>
                  </a:lnTo>
                  <a:lnTo>
                    <a:pt x="34879" y="109817"/>
                  </a:lnTo>
                  <a:lnTo>
                    <a:pt x="57150" y="114300"/>
                  </a:lnTo>
                  <a:lnTo>
                    <a:pt x="79420" y="109817"/>
                  </a:lnTo>
                  <a:lnTo>
                    <a:pt x="97583" y="97583"/>
                  </a:lnTo>
                  <a:lnTo>
                    <a:pt x="109817" y="79420"/>
                  </a:lnTo>
                  <a:lnTo>
                    <a:pt x="110465" y="76200"/>
                  </a:lnTo>
                  <a:lnTo>
                    <a:pt x="57150" y="76200"/>
                  </a:lnTo>
                  <a:lnTo>
                    <a:pt x="57150" y="38100"/>
                  </a:lnTo>
                  <a:lnTo>
                    <a:pt x="110465" y="38100"/>
                  </a:lnTo>
                  <a:lnTo>
                    <a:pt x="109817" y="34879"/>
                  </a:lnTo>
                  <a:lnTo>
                    <a:pt x="97583" y="16716"/>
                  </a:lnTo>
                  <a:lnTo>
                    <a:pt x="79420" y="4482"/>
                  </a:lnTo>
                  <a:lnTo>
                    <a:pt x="57150" y="0"/>
                  </a:lnTo>
                  <a:close/>
                </a:path>
                <a:path w="436879" h="114300">
                  <a:moveTo>
                    <a:pt x="360425" y="57150"/>
                  </a:moveTo>
                  <a:lnTo>
                    <a:pt x="322325" y="114300"/>
                  </a:lnTo>
                  <a:lnTo>
                    <a:pt x="398525" y="76200"/>
                  </a:lnTo>
                  <a:lnTo>
                    <a:pt x="360425" y="76200"/>
                  </a:lnTo>
                  <a:lnTo>
                    <a:pt x="360425" y="57150"/>
                  </a:lnTo>
                  <a:close/>
                </a:path>
                <a:path w="436879" h="114300">
                  <a:moveTo>
                    <a:pt x="110465" y="38100"/>
                  </a:moveTo>
                  <a:lnTo>
                    <a:pt x="57150" y="38100"/>
                  </a:lnTo>
                  <a:lnTo>
                    <a:pt x="57150" y="76200"/>
                  </a:lnTo>
                  <a:lnTo>
                    <a:pt x="110465" y="76200"/>
                  </a:lnTo>
                  <a:lnTo>
                    <a:pt x="114300" y="57150"/>
                  </a:lnTo>
                  <a:lnTo>
                    <a:pt x="110465" y="38100"/>
                  </a:lnTo>
                  <a:close/>
                </a:path>
                <a:path w="436879" h="114300">
                  <a:moveTo>
                    <a:pt x="347725" y="38100"/>
                  </a:moveTo>
                  <a:lnTo>
                    <a:pt x="110465" y="38100"/>
                  </a:lnTo>
                  <a:lnTo>
                    <a:pt x="114300" y="57150"/>
                  </a:lnTo>
                  <a:lnTo>
                    <a:pt x="110465" y="76200"/>
                  </a:lnTo>
                  <a:lnTo>
                    <a:pt x="347725" y="76200"/>
                  </a:lnTo>
                  <a:lnTo>
                    <a:pt x="360425" y="57150"/>
                  </a:lnTo>
                  <a:lnTo>
                    <a:pt x="347725" y="38100"/>
                  </a:lnTo>
                  <a:close/>
                </a:path>
                <a:path w="436879" h="114300">
                  <a:moveTo>
                    <a:pt x="398525" y="38100"/>
                  </a:moveTo>
                  <a:lnTo>
                    <a:pt x="360425" y="38100"/>
                  </a:lnTo>
                  <a:lnTo>
                    <a:pt x="360425" y="76200"/>
                  </a:lnTo>
                  <a:lnTo>
                    <a:pt x="398525" y="76200"/>
                  </a:lnTo>
                  <a:lnTo>
                    <a:pt x="436625" y="57150"/>
                  </a:lnTo>
                  <a:lnTo>
                    <a:pt x="398525" y="38100"/>
                  </a:lnTo>
                  <a:close/>
                </a:path>
                <a:path w="436879" h="114300">
                  <a:moveTo>
                    <a:pt x="322325" y="0"/>
                  </a:moveTo>
                  <a:lnTo>
                    <a:pt x="360425" y="57150"/>
                  </a:lnTo>
                  <a:lnTo>
                    <a:pt x="360425" y="38100"/>
                  </a:lnTo>
                  <a:lnTo>
                    <a:pt x="398525" y="38100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60904" y="3906012"/>
              <a:ext cx="402335" cy="37033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60904" y="3906012"/>
              <a:ext cx="402590" cy="370840"/>
            </a:xfrm>
            <a:custGeom>
              <a:avLst/>
              <a:gdLst/>
              <a:ahLst/>
              <a:cxnLst/>
              <a:rect l="l" t="t" r="r" b="b"/>
              <a:pathLst>
                <a:path w="402589" h="370839">
                  <a:moveTo>
                    <a:pt x="0" y="185165"/>
                  </a:moveTo>
                  <a:lnTo>
                    <a:pt x="5311" y="142718"/>
                  </a:lnTo>
                  <a:lnTo>
                    <a:pt x="20442" y="103747"/>
                  </a:lnTo>
                  <a:lnTo>
                    <a:pt x="44187" y="69366"/>
                  </a:lnTo>
                  <a:lnTo>
                    <a:pt x="75338" y="40688"/>
                  </a:lnTo>
                  <a:lnTo>
                    <a:pt x="112689" y="18825"/>
                  </a:lnTo>
                  <a:lnTo>
                    <a:pt x="155034" y="4891"/>
                  </a:lnTo>
                  <a:lnTo>
                    <a:pt x="201168" y="0"/>
                  </a:lnTo>
                  <a:lnTo>
                    <a:pt x="247301" y="4891"/>
                  </a:lnTo>
                  <a:lnTo>
                    <a:pt x="289646" y="18825"/>
                  </a:lnTo>
                  <a:lnTo>
                    <a:pt x="326997" y="40688"/>
                  </a:lnTo>
                  <a:lnTo>
                    <a:pt x="358148" y="69366"/>
                  </a:lnTo>
                  <a:lnTo>
                    <a:pt x="381893" y="103747"/>
                  </a:lnTo>
                  <a:lnTo>
                    <a:pt x="397024" y="142718"/>
                  </a:lnTo>
                  <a:lnTo>
                    <a:pt x="402335" y="185165"/>
                  </a:lnTo>
                  <a:lnTo>
                    <a:pt x="397024" y="227613"/>
                  </a:lnTo>
                  <a:lnTo>
                    <a:pt x="381893" y="266584"/>
                  </a:lnTo>
                  <a:lnTo>
                    <a:pt x="358148" y="300965"/>
                  </a:lnTo>
                  <a:lnTo>
                    <a:pt x="326997" y="329643"/>
                  </a:lnTo>
                  <a:lnTo>
                    <a:pt x="289646" y="351506"/>
                  </a:lnTo>
                  <a:lnTo>
                    <a:pt x="247301" y="365440"/>
                  </a:lnTo>
                  <a:lnTo>
                    <a:pt x="201168" y="370331"/>
                  </a:lnTo>
                  <a:lnTo>
                    <a:pt x="155034" y="365440"/>
                  </a:lnTo>
                  <a:lnTo>
                    <a:pt x="112689" y="351506"/>
                  </a:lnTo>
                  <a:lnTo>
                    <a:pt x="75338" y="329643"/>
                  </a:lnTo>
                  <a:lnTo>
                    <a:pt x="44187" y="300965"/>
                  </a:lnTo>
                  <a:lnTo>
                    <a:pt x="20442" y="266584"/>
                  </a:lnTo>
                  <a:lnTo>
                    <a:pt x="5311" y="227613"/>
                  </a:lnTo>
                  <a:lnTo>
                    <a:pt x="0" y="1851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73502" y="4034028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70" h="114300">
                  <a:moveTo>
                    <a:pt x="394715" y="57150"/>
                  </a:moveTo>
                  <a:lnTo>
                    <a:pt x="356616" y="114300"/>
                  </a:lnTo>
                  <a:lnTo>
                    <a:pt x="432815" y="76200"/>
                  </a:lnTo>
                  <a:lnTo>
                    <a:pt x="394715" y="76200"/>
                  </a:lnTo>
                  <a:lnTo>
                    <a:pt x="394715" y="57150"/>
                  </a:lnTo>
                  <a:close/>
                </a:path>
                <a:path w="471170" h="114300">
                  <a:moveTo>
                    <a:pt x="3820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2015" y="76200"/>
                  </a:lnTo>
                  <a:lnTo>
                    <a:pt x="394715" y="57150"/>
                  </a:lnTo>
                  <a:lnTo>
                    <a:pt x="382015" y="38100"/>
                  </a:lnTo>
                  <a:close/>
                </a:path>
                <a:path w="471170" h="114300">
                  <a:moveTo>
                    <a:pt x="432815" y="38100"/>
                  </a:moveTo>
                  <a:lnTo>
                    <a:pt x="394715" y="38100"/>
                  </a:lnTo>
                  <a:lnTo>
                    <a:pt x="394715" y="76200"/>
                  </a:lnTo>
                  <a:lnTo>
                    <a:pt x="432815" y="76200"/>
                  </a:lnTo>
                  <a:lnTo>
                    <a:pt x="470915" y="57150"/>
                  </a:lnTo>
                  <a:lnTo>
                    <a:pt x="432815" y="38100"/>
                  </a:lnTo>
                  <a:close/>
                </a:path>
                <a:path w="471170" h="114300">
                  <a:moveTo>
                    <a:pt x="356616" y="0"/>
                  </a:moveTo>
                  <a:lnTo>
                    <a:pt x="394715" y="57150"/>
                  </a:lnTo>
                  <a:lnTo>
                    <a:pt x="394715" y="38100"/>
                  </a:lnTo>
                  <a:lnTo>
                    <a:pt x="432815" y="381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9540" y="3822192"/>
              <a:ext cx="149351" cy="54406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939540" y="3822192"/>
              <a:ext cx="149860" cy="544195"/>
            </a:xfrm>
            <a:custGeom>
              <a:avLst/>
              <a:gdLst/>
              <a:ahLst/>
              <a:cxnLst/>
              <a:rect l="l" t="t" r="r" b="b"/>
              <a:pathLst>
                <a:path w="149860" h="544195">
                  <a:moveTo>
                    <a:pt x="0" y="544067"/>
                  </a:moveTo>
                  <a:lnTo>
                    <a:pt x="149351" y="544067"/>
                  </a:lnTo>
                  <a:lnTo>
                    <a:pt x="149351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20796" y="3822192"/>
              <a:ext cx="615696" cy="54406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320796" y="3822192"/>
              <a:ext cx="615950" cy="544195"/>
            </a:xfrm>
            <a:custGeom>
              <a:avLst/>
              <a:gdLst/>
              <a:ahLst/>
              <a:cxnLst/>
              <a:rect l="l" t="t" r="r" b="b"/>
              <a:pathLst>
                <a:path w="615950" h="544195">
                  <a:moveTo>
                    <a:pt x="0" y="544067"/>
                  </a:moveTo>
                  <a:lnTo>
                    <a:pt x="615696" y="544067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632075" y="3329178"/>
            <a:ext cx="848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22979" y="3832352"/>
            <a:ext cx="128905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025" algn="l"/>
              </a:tabLst>
            </a:pPr>
            <a:r>
              <a:rPr sz="2900" b="1" spc="-50" dirty="0">
                <a:latin typeface="Calibri"/>
                <a:cs typeface="Calibri"/>
              </a:rPr>
              <a:t>1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8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959352" y="4034028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0465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5" y="3810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  <a:path w="436879" h="114300">
                <a:moveTo>
                  <a:pt x="360425" y="57150"/>
                </a:moveTo>
                <a:lnTo>
                  <a:pt x="322325" y="114300"/>
                </a:lnTo>
                <a:lnTo>
                  <a:pt x="398525" y="76200"/>
                </a:lnTo>
                <a:lnTo>
                  <a:pt x="360425" y="76200"/>
                </a:lnTo>
                <a:lnTo>
                  <a:pt x="360425" y="57150"/>
                </a:lnTo>
                <a:close/>
              </a:path>
              <a:path w="436879" h="114300">
                <a:moveTo>
                  <a:pt x="110465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5" y="76200"/>
                </a:lnTo>
                <a:lnTo>
                  <a:pt x="114300" y="57150"/>
                </a:lnTo>
                <a:lnTo>
                  <a:pt x="110465" y="38100"/>
                </a:lnTo>
                <a:close/>
              </a:path>
              <a:path w="436879" h="114300">
                <a:moveTo>
                  <a:pt x="347725" y="38100"/>
                </a:moveTo>
                <a:lnTo>
                  <a:pt x="110465" y="38100"/>
                </a:lnTo>
                <a:lnTo>
                  <a:pt x="114300" y="57150"/>
                </a:lnTo>
                <a:lnTo>
                  <a:pt x="110465" y="76200"/>
                </a:lnTo>
                <a:lnTo>
                  <a:pt x="347725" y="76200"/>
                </a:lnTo>
                <a:lnTo>
                  <a:pt x="360425" y="57150"/>
                </a:lnTo>
                <a:lnTo>
                  <a:pt x="347725" y="38100"/>
                </a:lnTo>
                <a:close/>
              </a:path>
              <a:path w="436879" h="114300">
                <a:moveTo>
                  <a:pt x="398525" y="38100"/>
                </a:moveTo>
                <a:lnTo>
                  <a:pt x="360425" y="38100"/>
                </a:lnTo>
                <a:lnTo>
                  <a:pt x="360425" y="76200"/>
                </a:lnTo>
                <a:lnTo>
                  <a:pt x="398525" y="76200"/>
                </a:lnTo>
                <a:lnTo>
                  <a:pt x="436625" y="57150"/>
                </a:lnTo>
                <a:lnTo>
                  <a:pt x="398525" y="38100"/>
                </a:lnTo>
                <a:close/>
              </a:path>
              <a:path w="436879" h="114300">
                <a:moveTo>
                  <a:pt x="322325" y="0"/>
                </a:moveTo>
                <a:lnTo>
                  <a:pt x="360425" y="57150"/>
                </a:lnTo>
                <a:lnTo>
                  <a:pt x="360425" y="38100"/>
                </a:lnTo>
                <a:lnTo>
                  <a:pt x="398525" y="38100"/>
                </a:lnTo>
                <a:lnTo>
                  <a:pt x="322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837944" y="4014596"/>
            <a:ext cx="421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="1" spc="-37" baseline="13888" dirty="0">
                <a:latin typeface="Arial"/>
                <a:cs typeface="Arial"/>
              </a:rPr>
              <a:t>L</a:t>
            </a:r>
            <a:r>
              <a:rPr sz="1300" b="1" spc="-25" dirty="0"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729293" y="6050089"/>
            <a:ext cx="5182235" cy="552450"/>
            <a:chOff x="2729293" y="6050089"/>
            <a:chExt cx="5182235" cy="552450"/>
          </a:xfrm>
        </p:grpSpPr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34055" y="6137148"/>
              <a:ext cx="402336" cy="37185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734055" y="6137148"/>
              <a:ext cx="402590" cy="372110"/>
            </a:xfrm>
            <a:custGeom>
              <a:avLst/>
              <a:gdLst/>
              <a:ahLst/>
              <a:cxnLst/>
              <a:rect l="l" t="t" r="r" b="b"/>
              <a:pathLst>
                <a:path w="402589" h="372109">
                  <a:moveTo>
                    <a:pt x="0" y="185927"/>
                  </a:moveTo>
                  <a:lnTo>
                    <a:pt x="5311" y="143298"/>
                  </a:lnTo>
                  <a:lnTo>
                    <a:pt x="20442" y="104164"/>
                  </a:lnTo>
                  <a:lnTo>
                    <a:pt x="44187" y="69641"/>
                  </a:lnTo>
                  <a:lnTo>
                    <a:pt x="75338" y="40848"/>
                  </a:lnTo>
                  <a:lnTo>
                    <a:pt x="112689" y="18898"/>
                  </a:lnTo>
                  <a:lnTo>
                    <a:pt x="155034" y="4910"/>
                  </a:lnTo>
                  <a:lnTo>
                    <a:pt x="201168" y="0"/>
                  </a:lnTo>
                  <a:lnTo>
                    <a:pt x="247301" y="4910"/>
                  </a:lnTo>
                  <a:lnTo>
                    <a:pt x="289646" y="18898"/>
                  </a:lnTo>
                  <a:lnTo>
                    <a:pt x="326997" y="40848"/>
                  </a:lnTo>
                  <a:lnTo>
                    <a:pt x="358148" y="69641"/>
                  </a:lnTo>
                  <a:lnTo>
                    <a:pt x="381893" y="104164"/>
                  </a:lnTo>
                  <a:lnTo>
                    <a:pt x="397024" y="143298"/>
                  </a:lnTo>
                  <a:lnTo>
                    <a:pt x="402336" y="185927"/>
                  </a:lnTo>
                  <a:lnTo>
                    <a:pt x="397024" y="228557"/>
                  </a:lnTo>
                  <a:lnTo>
                    <a:pt x="381893" y="267691"/>
                  </a:lnTo>
                  <a:lnTo>
                    <a:pt x="358148" y="302214"/>
                  </a:lnTo>
                  <a:lnTo>
                    <a:pt x="326997" y="331007"/>
                  </a:lnTo>
                  <a:lnTo>
                    <a:pt x="289646" y="352957"/>
                  </a:lnTo>
                  <a:lnTo>
                    <a:pt x="247301" y="366945"/>
                  </a:lnTo>
                  <a:lnTo>
                    <a:pt x="201168" y="371855"/>
                  </a:lnTo>
                  <a:lnTo>
                    <a:pt x="155034" y="366945"/>
                  </a:lnTo>
                  <a:lnTo>
                    <a:pt x="112689" y="352957"/>
                  </a:lnTo>
                  <a:lnTo>
                    <a:pt x="75338" y="331007"/>
                  </a:lnTo>
                  <a:lnTo>
                    <a:pt x="44187" y="302214"/>
                  </a:lnTo>
                  <a:lnTo>
                    <a:pt x="20442" y="267691"/>
                  </a:lnTo>
                  <a:lnTo>
                    <a:pt x="5311" y="228557"/>
                  </a:lnTo>
                  <a:lnTo>
                    <a:pt x="0" y="1859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946653" y="6266688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70" h="114300">
                  <a:moveTo>
                    <a:pt x="394716" y="57150"/>
                  </a:moveTo>
                  <a:lnTo>
                    <a:pt x="356616" y="114300"/>
                  </a:lnTo>
                  <a:lnTo>
                    <a:pt x="432816" y="76200"/>
                  </a:lnTo>
                  <a:lnTo>
                    <a:pt x="394716" y="76200"/>
                  </a:lnTo>
                  <a:lnTo>
                    <a:pt x="394716" y="57150"/>
                  </a:lnTo>
                  <a:close/>
                </a:path>
                <a:path w="471170" h="114300">
                  <a:moveTo>
                    <a:pt x="38201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2016" y="76200"/>
                  </a:lnTo>
                  <a:lnTo>
                    <a:pt x="394716" y="57150"/>
                  </a:lnTo>
                  <a:lnTo>
                    <a:pt x="382016" y="38100"/>
                  </a:lnTo>
                  <a:close/>
                </a:path>
                <a:path w="471170" h="114300">
                  <a:moveTo>
                    <a:pt x="432816" y="38100"/>
                  </a:moveTo>
                  <a:lnTo>
                    <a:pt x="394716" y="38100"/>
                  </a:lnTo>
                  <a:lnTo>
                    <a:pt x="394716" y="76200"/>
                  </a:lnTo>
                  <a:lnTo>
                    <a:pt x="432816" y="76200"/>
                  </a:lnTo>
                  <a:lnTo>
                    <a:pt x="470916" y="57150"/>
                  </a:lnTo>
                  <a:lnTo>
                    <a:pt x="432816" y="38100"/>
                  </a:lnTo>
                  <a:close/>
                </a:path>
                <a:path w="471170" h="114300">
                  <a:moveTo>
                    <a:pt x="356616" y="0"/>
                  </a:moveTo>
                  <a:lnTo>
                    <a:pt x="394716" y="57150"/>
                  </a:lnTo>
                  <a:lnTo>
                    <a:pt x="394716" y="38100"/>
                  </a:lnTo>
                  <a:lnTo>
                    <a:pt x="432816" y="381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6764" y="6178296"/>
              <a:ext cx="269748" cy="28955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636764" y="6178296"/>
              <a:ext cx="269875" cy="289560"/>
            </a:xfrm>
            <a:custGeom>
              <a:avLst/>
              <a:gdLst/>
              <a:ahLst/>
              <a:cxnLst/>
              <a:rect l="l" t="t" r="r" b="b"/>
              <a:pathLst>
                <a:path w="269875" h="289560">
                  <a:moveTo>
                    <a:pt x="0" y="289559"/>
                  </a:moveTo>
                  <a:lnTo>
                    <a:pt x="269748" y="289559"/>
                  </a:lnTo>
                  <a:lnTo>
                    <a:pt x="269748" y="0"/>
                  </a:lnTo>
                  <a:lnTo>
                    <a:pt x="0" y="0"/>
                  </a:lnTo>
                  <a:lnTo>
                    <a:pt x="0" y="28955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55435" y="6054852"/>
              <a:ext cx="167639" cy="53797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155435" y="6054852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79">
                  <a:moveTo>
                    <a:pt x="0" y="537972"/>
                  </a:moveTo>
                  <a:lnTo>
                    <a:pt x="167639" y="537972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44311" y="6054852"/>
              <a:ext cx="615696" cy="54254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544311" y="6054852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90160" y="6054852"/>
              <a:ext cx="167639" cy="53797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090160" y="6054852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39" h="538479">
                  <a:moveTo>
                    <a:pt x="0" y="537972"/>
                  </a:moveTo>
                  <a:lnTo>
                    <a:pt x="167639" y="537972"/>
                  </a:lnTo>
                  <a:lnTo>
                    <a:pt x="167639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69891" y="6054852"/>
              <a:ext cx="617220" cy="54254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469891" y="6054852"/>
              <a:ext cx="617220" cy="542925"/>
            </a:xfrm>
            <a:custGeom>
              <a:avLst/>
              <a:gdLst/>
              <a:ahLst/>
              <a:cxnLst/>
              <a:rect l="l" t="t" r="r" b="b"/>
              <a:pathLst>
                <a:path w="617220" h="542925">
                  <a:moveTo>
                    <a:pt x="0" y="542544"/>
                  </a:moveTo>
                  <a:lnTo>
                    <a:pt x="617220" y="542544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745860" y="6064707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6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615493" y="6050089"/>
            <a:ext cx="785495" cy="552450"/>
            <a:chOff x="6615493" y="6050089"/>
            <a:chExt cx="785495" cy="552450"/>
          </a:xfrm>
        </p:grpSpPr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29856" y="6054852"/>
              <a:ext cx="166116" cy="53797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229856" y="6054852"/>
              <a:ext cx="166370" cy="538480"/>
            </a:xfrm>
            <a:custGeom>
              <a:avLst/>
              <a:gdLst/>
              <a:ahLst/>
              <a:cxnLst/>
              <a:rect l="l" t="t" r="r" b="b"/>
              <a:pathLst>
                <a:path w="166370" h="538479">
                  <a:moveTo>
                    <a:pt x="0" y="537972"/>
                  </a:moveTo>
                  <a:lnTo>
                    <a:pt x="166116" y="537972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20256" y="6054852"/>
              <a:ext cx="614172" cy="54254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620256" y="6054852"/>
              <a:ext cx="614680" cy="542925"/>
            </a:xfrm>
            <a:custGeom>
              <a:avLst/>
              <a:gdLst/>
              <a:ahLst/>
              <a:cxnLst/>
              <a:rect l="l" t="t" r="r" b="b"/>
              <a:pathLst>
                <a:path w="614679" h="542925">
                  <a:moveTo>
                    <a:pt x="0" y="542544"/>
                  </a:moveTo>
                  <a:lnTo>
                    <a:pt x="614172" y="542544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820916" y="6064707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8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389185" y="6050089"/>
            <a:ext cx="4286885" cy="552450"/>
            <a:chOff x="3389185" y="6050089"/>
            <a:chExt cx="4286885" cy="552450"/>
          </a:xfrm>
        </p:grpSpPr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12691" y="6054852"/>
              <a:ext cx="169163" cy="53797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012691" y="6054852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79">
                  <a:moveTo>
                    <a:pt x="0" y="537972"/>
                  </a:moveTo>
                  <a:lnTo>
                    <a:pt x="169163" y="537972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93947" y="6054852"/>
              <a:ext cx="615696" cy="54254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393947" y="6054852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82868" y="6266688"/>
              <a:ext cx="1492885" cy="114300"/>
            </a:xfrm>
            <a:custGeom>
              <a:avLst/>
              <a:gdLst/>
              <a:ahLst/>
              <a:cxnLst/>
              <a:rect l="l" t="t" r="r" b="b"/>
              <a:pathLst>
                <a:path w="1492884" h="114300">
                  <a:moveTo>
                    <a:pt x="436626" y="57150"/>
                  </a:moveTo>
                  <a:lnTo>
                    <a:pt x="398526" y="38100"/>
                  </a:lnTo>
                  <a:lnTo>
                    <a:pt x="322326" y="0"/>
                  </a:lnTo>
                  <a:lnTo>
                    <a:pt x="347726" y="38100"/>
                  </a:lnTo>
                  <a:lnTo>
                    <a:pt x="110451" y="38100"/>
                  </a:lnTo>
                  <a:lnTo>
                    <a:pt x="109816" y="34912"/>
                  </a:lnTo>
                  <a:lnTo>
                    <a:pt x="97574" y="16751"/>
                  </a:lnTo>
                  <a:lnTo>
                    <a:pt x="79413" y="4495"/>
                  </a:lnTo>
                  <a:lnTo>
                    <a:pt x="57150" y="0"/>
                  </a:lnTo>
                  <a:lnTo>
                    <a:pt x="34874" y="4495"/>
                  </a:lnTo>
                  <a:lnTo>
                    <a:pt x="16713" y="16751"/>
                  </a:lnTo>
                  <a:lnTo>
                    <a:pt x="4470" y="34912"/>
                  </a:lnTo>
                  <a:lnTo>
                    <a:pt x="0" y="57150"/>
                  </a:lnTo>
                  <a:lnTo>
                    <a:pt x="4470" y="79400"/>
                  </a:lnTo>
                  <a:lnTo>
                    <a:pt x="16713" y="97561"/>
                  </a:lnTo>
                  <a:lnTo>
                    <a:pt x="34874" y="109816"/>
                  </a:lnTo>
                  <a:lnTo>
                    <a:pt x="57150" y="114300"/>
                  </a:lnTo>
                  <a:lnTo>
                    <a:pt x="79413" y="109816"/>
                  </a:lnTo>
                  <a:lnTo>
                    <a:pt x="97574" y="97561"/>
                  </a:lnTo>
                  <a:lnTo>
                    <a:pt x="109816" y="79400"/>
                  </a:lnTo>
                  <a:lnTo>
                    <a:pt x="110451" y="76200"/>
                  </a:lnTo>
                  <a:lnTo>
                    <a:pt x="347726" y="76200"/>
                  </a:lnTo>
                  <a:lnTo>
                    <a:pt x="322326" y="114300"/>
                  </a:lnTo>
                  <a:lnTo>
                    <a:pt x="398526" y="76200"/>
                  </a:lnTo>
                  <a:lnTo>
                    <a:pt x="436626" y="57150"/>
                  </a:lnTo>
                  <a:close/>
                </a:path>
                <a:path w="1492884" h="114300">
                  <a:moveTo>
                    <a:pt x="1492758" y="57150"/>
                  </a:moveTo>
                  <a:lnTo>
                    <a:pt x="1454658" y="38100"/>
                  </a:lnTo>
                  <a:lnTo>
                    <a:pt x="1378458" y="0"/>
                  </a:lnTo>
                  <a:lnTo>
                    <a:pt x="1403858" y="38100"/>
                  </a:lnTo>
                  <a:lnTo>
                    <a:pt x="1168107" y="38100"/>
                  </a:lnTo>
                  <a:lnTo>
                    <a:pt x="1167472" y="34912"/>
                  </a:lnTo>
                  <a:lnTo>
                    <a:pt x="1155230" y="16751"/>
                  </a:lnTo>
                  <a:lnTo>
                    <a:pt x="1137069" y="4495"/>
                  </a:lnTo>
                  <a:lnTo>
                    <a:pt x="1114806" y="0"/>
                  </a:lnTo>
                  <a:lnTo>
                    <a:pt x="1092530" y="4495"/>
                  </a:lnTo>
                  <a:lnTo>
                    <a:pt x="1074369" y="16751"/>
                  </a:lnTo>
                  <a:lnTo>
                    <a:pt x="1062126" y="34912"/>
                  </a:lnTo>
                  <a:lnTo>
                    <a:pt x="1057656" y="57150"/>
                  </a:lnTo>
                  <a:lnTo>
                    <a:pt x="1062126" y="79400"/>
                  </a:lnTo>
                  <a:lnTo>
                    <a:pt x="1074369" y="97561"/>
                  </a:lnTo>
                  <a:lnTo>
                    <a:pt x="1092530" y="109816"/>
                  </a:lnTo>
                  <a:lnTo>
                    <a:pt x="1114806" y="114300"/>
                  </a:lnTo>
                  <a:lnTo>
                    <a:pt x="1137069" y="109816"/>
                  </a:lnTo>
                  <a:lnTo>
                    <a:pt x="1155230" y="97561"/>
                  </a:lnTo>
                  <a:lnTo>
                    <a:pt x="1167472" y="79400"/>
                  </a:lnTo>
                  <a:lnTo>
                    <a:pt x="1168107" y="76200"/>
                  </a:lnTo>
                  <a:lnTo>
                    <a:pt x="1403858" y="76200"/>
                  </a:lnTo>
                  <a:lnTo>
                    <a:pt x="1378458" y="114300"/>
                  </a:lnTo>
                  <a:lnTo>
                    <a:pt x="1454658" y="76200"/>
                  </a:lnTo>
                  <a:lnTo>
                    <a:pt x="149275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431671" y="4806441"/>
            <a:ext cx="3731260" cy="1146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0830" indent="-2533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1465" algn="l"/>
              </a:tabLst>
            </a:pPr>
            <a:r>
              <a:rPr sz="2800" dirty="0">
                <a:latin typeface="Arial"/>
                <a:cs typeface="Arial"/>
              </a:rPr>
              <a:t>Trộn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11</a:t>
            </a:r>
            <a:r>
              <a:rPr sz="2775" spc="277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12</a:t>
            </a:r>
            <a:r>
              <a:rPr sz="2775" spc="270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1</a:t>
            </a:r>
            <a:endParaRPr sz="2775" baseline="-21021">
              <a:latin typeface="Arial"/>
              <a:cs typeface="Arial"/>
            </a:endParaRPr>
          </a:p>
          <a:p>
            <a:pPr marR="328295" algn="ctr">
              <a:lnSpc>
                <a:spcPct val="100000"/>
              </a:lnSpc>
              <a:spcBef>
                <a:spcPts val="2590"/>
              </a:spcBef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595878" y="6064707"/>
            <a:ext cx="128905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025" algn="l"/>
              </a:tabLst>
            </a:pPr>
            <a:r>
              <a:rPr sz="2900" b="1" spc="-50" dirty="0">
                <a:latin typeface="Calibri"/>
                <a:cs typeface="Calibri"/>
              </a:rPr>
              <a:t>1</a:t>
            </a:r>
            <a:r>
              <a:rPr sz="2900" b="1" dirty="0">
                <a:latin typeface="Calibri"/>
                <a:cs typeface="Calibri"/>
              </a:rPr>
              <a:t>	</a:t>
            </a:r>
            <a:r>
              <a:rPr sz="2900" b="1" spc="-50" dirty="0">
                <a:latin typeface="Calibri"/>
                <a:cs typeface="Calibri"/>
              </a:rPr>
              <a:t>4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032503" y="5594337"/>
            <a:ext cx="3028315" cy="786765"/>
            <a:chOff x="4032503" y="5594337"/>
            <a:chExt cx="3028315" cy="786765"/>
          </a:xfrm>
        </p:grpSpPr>
        <p:sp>
          <p:nvSpPr>
            <p:cNvPr id="80" name="object 80"/>
            <p:cNvSpPr/>
            <p:nvPr/>
          </p:nvSpPr>
          <p:spPr>
            <a:xfrm>
              <a:off x="4032504" y="6266687"/>
              <a:ext cx="1512570" cy="114300"/>
            </a:xfrm>
            <a:custGeom>
              <a:avLst/>
              <a:gdLst/>
              <a:ahLst/>
              <a:cxnLst/>
              <a:rect l="l" t="t" r="r" b="b"/>
              <a:pathLst>
                <a:path w="1512570" h="114300">
                  <a:moveTo>
                    <a:pt x="436626" y="57150"/>
                  </a:moveTo>
                  <a:lnTo>
                    <a:pt x="398526" y="38100"/>
                  </a:lnTo>
                  <a:lnTo>
                    <a:pt x="322326" y="0"/>
                  </a:lnTo>
                  <a:lnTo>
                    <a:pt x="347726" y="38100"/>
                  </a:lnTo>
                  <a:lnTo>
                    <a:pt x="110451" y="38100"/>
                  </a:lnTo>
                  <a:lnTo>
                    <a:pt x="109816" y="34912"/>
                  </a:lnTo>
                  <a:lnTo>
                    <a:pt x="97574" y="16751"/>
                  </a:lnTo>
                  <a:lnTo>
                    <a:pt x="79413" y="4495"/>
                  </a:lnTo>
                  <a:lnTo>
                    <a:pt x="57150" y="0"/>
                  </a:lnTo>
                  <a:lnTo>
                    <a:pt x="34874" y="4495"/>
                  </a:lnTo>
                  <a:lnTo>
                    <a:pt x="16713" y="16751"/>
                  </a:lnTo>
                  <a:lnTo>
                    <a:pt x="4470" y="34912"/>
                  </a:lnTo>
                  <a:lnTo>
                    <a:pt x="0" y="57150"/>
                  </a:lnTo>
                  <a:lnTo>
                    <a:pt x="4470" y="79400"/>
                  </a:lnTo>
                  <a:lnTo>
                    <a:pt x="16713" y="97561"/>
                  </a:lnTo>
                  <a:lnTo>
                    <a:pt x="34874" y="109816"/>
                  </a:lnTo>
                  <a:lnTo>
                    <a:pt x="57150" y="114300"/>
                  </a:lnTo>
                  <a:lnTo>
                    <a:pt x="79413" y="109816"/>
                  </a:lnTo>
                  <a:lnTo>
                    <a:pt x="97574" y="97561"/>
                  </a:lnTo>
                  <a:lnTo>
                    <a:pt x="109816" y="79400"/>
                  </a:lnTo>
                  <a:lnTo>
                    <a:pt x="110451" y="76200"/>
                  </a:lnTo>
                  <a:lnTo>
                    <a:pt x="347726" y="76200"/>
                  </a:lnTo>
                  <a:lnTo>
                    <a:pt x="322326" y="114300"/>
                  </a:lnTo>
                  <a:lnTo>
                    <a:pt x="398526" y="76200"/>
                  </a:lnTo>
                  <a:lnTo>
                    <a:pt x="436626" y="57150"/>
                  </a:lnTo>
                  <a:close/>
                </a:path>
                <a:path w="1512570" h="114300">
                  <a:moveTo>
                    <a:pt x="1512570" y="57150"/>
                  </a:moveTo>
                  <a:lnTo>
                    <a:pt x="1474470" y="38100"/>
                  </a:lnTo>
                  <a:lnTo>
                    <a:pt x="1398270" y="0"/>
                  </a:lnTo>
                  <a:lnTo>
                    <a:pt x="1423670" y="38100"/>
                  </a:lnTo>
                  <a:lnTo>
                    <a:pt x="1186395" y="38100"/>
                  </a:lnTo>
                  <a:lnTo>
                    <a:pt x="1185760" y="34912"/>
                  </a:lnTo>
                  <a:lnTo>
                    <a:pt x="1173518" y="16751"/>
                  </a:lnTo>
                  <a:lnTo>
                    <a:pt x="1155357" y="4495"/>
                  </a:lnTo>
                  <a:lnTo>
                    <a:pt x="1133094" y="0"/>
                  </a:lnTo>
                  <a:lnTo>
                    <a:pt x="1110818" y="4495"/>
                  </a:lnTo>
                  <a:lnTo>
                    <a:pt x="1092657" y="16751"/>
                  </a:lnTo>
                  <a:lnTo>
                    <a:pt x="1080414" y="34912"/>
                  </a:lnTo>
                  <a:lnTo>
                    <a:pt x="1075944" y="57150"/>
                  </a:lnTo>
                  <a:lnTo>
                    <a:pt x="1080414" y="79400"/>
                  </a:lnTo>
                  <a:lnTo>
                    <a:pt x="1092657" y="97561"/>
                  </a:lnTo>
                  <a:lnTo>
                    <a:pt x="1110818" y="109816"/>
                  </a:lnTo>
                  <a:lnTo>
                    <a:pt x="1133094" y="114300"/>
                  </a:lnTo>
                  <a:lnTo>
                    <a:pt x="1155357" y="109816"/>
                  </a:lnTo>
                  <a:lnTo>
                    <a:pt x="1173518" y="97561"/>
                  </a:lnTo>
                  <a:lnTo>
                    <a:pt x="1185760" y="79400"/>
                  </a:lnTo>
                  <a:lnTo>
                    <a:pt x="1186395" y="76200"/>
                  </a:lnTo>
                  <a:lnTo>
                    <a:pt x="1423670" y="76200"/>
                  </a:lnTo>
                  <a:lnTo>
                    <a:pt x="1398270" y="114300"/>
                  </a:lnTo>
                  <a:lnTo>
                    <a:pt x="1474470" y="76200"/>
                  </a:lnTo>
                  <a:lnTo>
                    <a:pt x="151257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717537" y="5594337"/>
              <a:ext cx="342900" cy="438150"/>
            </a:xfrm>
            <a:custGeom>
              <a:avLst/>
              <a:gdLst/>
              <a:ahLst/>
              <a:cxnLst/>
              <a:rect l="l" t="t" r="r" b="b"/>
              <a:pathLst>
                <a:path w="342900" h="438150">
                  <a:moveTo>
                    <a:pt x="152400" y="248132"/>
                  </a:moveTo>
                  <a:lnTo>
                    <a:pt x="249554" y="437654"/>
                  </a:lnTo>
                  <a:lnTo>
                    <a:pt x="310447" y="312762"/>
                  </a:lnTo>
                  <a:lnTo>
                    <a:pt x="216661" y="312762"/>
                  </a:lnTo>
                  <a:lnTo>
                    <a:pt x="215264" y="291693"/>
                  </a:lnTo>
                  <a:lnTo>
                    <a:pt x="214984" y="288940"/>
                  </a:lnTo>
                  <a:lnTo>
                    <a:pt x="152400" y="248132"/>
                  </a:lnTo>
                  <a:close/>
                </a:path>
                <a:path w="342900" h="438150">
                  <a:moveTo>
                    <a:pt x="214984" y="288940"/>
                  </a:moveTo>
                  <a:lnTo>
                    <a:pt x="215264" y="291693"/>
                  </a:lnTo>
                  <a:lnTo>
                    <a:pt x="216661" y="312762"/>
                  </a:lnTo>
                  <a:lnTo>
                    <a:pt x="248444" y="310654"/>
                  </a:lnTo>
                  <a:lnTo>
                    <a:pt x="248284" y="310654"/>
                  </a:lnTo>
                  <a:lnTo>
                    <a:pt x="214984" y="288940"/>
                  </a:lnTo>
                  <a:close/>
                </a:path>
                <a:path w="342900" h="438150">
                  <a:moveTo>
                    <a:pt x="342900" y="246202"/>
                  </a:moveTo>
                  <a:lnTo>
                    <a:pt x="278723" y="289920"/>
                  </a:lnTo>
                  <a:lnTo>
                    <a:pt x="280034" y="308559"/>
                  </a:lnTo>
                  <a:lnTo>
                    <a:pt x="216661" y="312762"/>
                  </a:lnTo>
                  <a:lnTo>
                    <a:pt x="310447" y="312762"/>
                  </a:lnTo>
                  <a:lnTo>
                    <a:pt x="342900" y="246202"/>
                  </a:lnTo>
                  <a:close/>
                </a:path>
                <a:path w="342900" h="438150">
                  <a:moveTo>
                    <a:pt x="24891" y="0"/>
                  </a:moveTo>
                  <a:lnTo>
                    <a:pt x="0" y="58432"/>
                  </a:lnTo>
                  <a:lnTo>
                    <a:pt x="29971" y="71196"/>
                  </a:lnTo>
                  <a:lnTo>
                    <a:pt x="59054" y="84213"/>
                  </a:lnTo>
                  <a:lnTo>
                    <a:pt x="112267" y="112318"/>
                  </a:lnTo>
                  <a:lnTo>
                    <a:pt x="145541" y="135864"/>
                  </a:lnTo>
                  <a:lnTo>
                    <a:pt x="179958" y="172491"/>
                  </a:lnTo>
                  <a:lnTo>
                    <a:pt x="201675" y="217601"/>
                  </a:lnTo>
                  <a:lnTo>
                    <a:pt x="211454" y="260007"/>
                  </a:lnTo>
                  <a:lnTo>
                    <a:pt x="214984" y="288940"/>
                  </a:lnTo>
                  <a:lnTo>
                    <a:pt x="248284" y="310654"/>
                  </a:lnTo>
                  <a:lnTo>
                    <a:pt x="278723" y="289920"/>
                  </a:lnTo>
                  <a:lnTo>
                    <a:pt x="278383" y="285102"/>
                  </a:lnTo>
                  <a:lnTo>
                    <a:pt x="276478" y="266623"/>
                  </a:lnTo>
                  <a:lnTo>
                    <a:pt x="266445" y="213182"/>
                  </a:lnTo>
                  <a:lnTo>
                    <a:pt x="248157" y="163385"/>
                  </a:lnTo>
                  <a:lnTo>
                    <a:pt x="220090" y="120548"/>
                  </a:lnTo>
                  <a:lnTo>
                    <a:pt x="184530" y="85648"/>
                  </a:lnTo>
                  <a:lnTo>
                    <a:pt x="143509" y="56984"/>
                  </a:lnTo>
                  <a:lnTo>
                    <a:pt x="85089" y="26238"/>
                  </a:lnTo>
                  <a:lnTo>
                    <a:pt x="54863" y="12763"/>
                  </a:lnTo>
                  <a:lnTo>
                    <a:pt x="24891" y="0"/>
                  </a:lnTo>
                  <a:close/>
                </a:path>
                <a:path w="342900" h="438150">
                  <a:moveTo>
                    <a:pt x="278723" y="289920"/>
                  </a:moveTo>
                  <a:lnTo>
                    <a:pt x="248284" y="310654"/>
                  </a:lnTo>
                  <a:lnTo>
                    <a:pt x="280034" y="308559"/>
                  </a:lnTo>
                  <a:lnTo>
                    <a:pt x="278723" y="28992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5908675" y="5281676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83" name="object 83"/>
          <p:cNvSpPr txBox="1"/>
          <p:nvPr/>
        </p:nvSpPr>
        <p:spPr>
          <a:xfrm>
            <a:off x="1911095" y="6121095"/>
            <a:ext cx="325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L</a:t>
            </a:r>
            <a:r>
              <a:rPr sz="1950" b="1" spc="-37" baseline="-21367" dirty="0">
                <a:latin typeface="Arial"/>
                <a:cs typeface="Arial"/>
              </a:rPr>
              <a:t>1</a:t>
            </a:r>
            <a:endParaRPr sz="1950" baseline="-21367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977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họa</a:t>
            </a:r>
            <a:r>
              <a:rPr spc="-5" dirty="0"/>
              <a:t> </a:t>
            </a:r>
            <a:r>
              <a:rPr dirty="0"/>
              <a:t>thuật</a:t>
            </a:r>
            <a:r>
              <a:rPr spc="5" dirty="0"/>
              <a:t> </a:t>
            </a:r>
            <a:r>
              <a:rPr spc="-10" dirty="0"/>
              <a:t>toán(tt)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656141" y="2520505"/>
            <a:ext cx="1980564" cy="553720"/>
            <a:chOff x="2656141" y="2520505"/>
            <a:chExt cx="1980564" cy="55372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9540" y="2525267"/>
              <a:ext cx="149351" cy="5440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39540" y="2525267"/>
              <a:ext cx="149860" cy="544195"/>
            </a:xfrm>
            <a:custGeom>
              <a:avLst/>
              <a:gdLst/>
              <a:ahLst/>
              <a:cxnLst/>
              <a:rect l="l" t="t" r="r" b="b"/>
              <a:pathLst>
                <a:path w="149860" h="544194">
                  <a:moveTo>
                    <a:pt x="0" y="544067"/>
                  </a:moveTo>
                  <a:lnTo>
                    <a:pt x="149351" y="544067"/>
                  </a:lnTo>
                  <a:lnTo>
                    <a:pt x="149351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0904" y="2607563"/>
              <a:ext cx="402335" cy="3718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60904" y="2607563"/>
              <a:ext cx="402590" cy="372110"/>
            </a:xfrm>
            <a:custGeom>
              <a:avLst/>
              <a:gdLst/>
              <a:ahLst/>
              <a:cxnLst/>
              <a:rect l="l" t="t" r="r" b="b"/>
              <a:pathLst>
                <a:path w="402589" h="372110">
                  <a:moveTo>
                    <a:pt x="0" y="185927"/>
                  </a:moveTo>
                  <a:lnTo>
                    <a:pt x="5311" y="143278"/>
                  </a:lnTo>
                  <a:lnTo>
                    <a:pt x="20442" y="104136"/>
                  </a:lnTo>
                  <a:lnTo>
                    <a:pt x="44187" y="69615"/>
                  </a:lnTo>
                  <a:lnTo>
                    <a:pt x="75338" y="40828"/>
                  </a:lnTo>
                  <a:lnTo>
                    <a:pt x="112689" y="18887"/>
                  </a:lnTo>
                  <a:lnTo>
                    <a:pt x="155034" y="4907"/>
                  </a:lnTo>
                  <a:lnTo>
                    <a:pt x="201168" y="0"/>
                  </a:lnTo>
                  <a:lnTo>
                    <a:pt x="247301" y="4907"/>
                  </a:lnTo>
                  <a:lnTo>
                    <a:pt x="289646" y="18887"/>
                  </a:lnTo>
                  <a:lnTo>
                    <a:pt x="326997" y="40828"/>
                  </a:lnTo>
                  <a:lnTo>
                    <a:pt x="358148" y="69615"/>
                  </a:lnTo>
                  <a:lnTo>
                    <a:pt x="381893" y="104136"/>
                  </a:lnTo>
                  <a:lnTo>
                    <a:pt x="397024" y="143278"/>
                  </a:lnTo>
                  <a:lnTo>
                    <a:pt x="402335" y="185927"/>
                  </a:lnTo>
                  <a:lnTo>
                    <a:pt x="397024" y="228577"/>
                  </a:lnTo>
                  <a:lnTo>
                    <a:pt x="381893" y="267719"/>
                  </a:lnTo>
                  <a:lnTo>
                    <a:pt x="358148" y="302240"/>
                  </a:lnTo>
                  <a:lnTo>
                    <a:pt x="326997" y="331027"/>
                  </a:lnTo>
                  <a:lnTo>
                    <a:pt x="289646" y="352968"/>
                  </a:lnTo>
                  <a:lnTo>
                    <a:pt x="247301" y="366948"/>
                  </a:lnTo>
                  <a:lnTo>
                    <a:pt x="201168" y="371856"/>
                  </a:lnTo>
                  <a:lnTo>
                    <a:pt x="155034" y="366948"/>
                  </a:lnTo>
                  <a:lnTo>
                    <a:pt x="112689" y="352968"/>
                  </a:lnTo>
                  <a:lnTo>
                    <a:pt x="75338" y="331027"/>
                  </a:lnTo>
                  <a:lnTo>
                    <a:pt x="44187" y="302240"/>
                  </a:lnTo>
                  <a:lnTo>
                    <a:pt x="20442" y="267719"/>
                  </a:lnTo>
                  <a:lnTo>
                    <a:pt x="5311" y="228577"/>
                  </a:lnTo>
                  <a:lnTo>
                    <a:pt x="0" y="1859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73502" y="2737103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70" h="114300">
                  <a:moveTo>
                    <a:pt x="394715" y="57150"/>
                  </a:moveTo>
                  <a:lnTo>
                    <a:pt x="356616" y="114300"/>
                  </a:lnTo>
                  <a:lnTo>
                    <a:pt x="432815" y="76200"/>
                  </a:lnTo>
                  <a:lnTo>
                    <a:pt x="394715" y="76200"/>
                  </a:lnTo>
                  <a:lnTo>
                    <a:pt x="394715" y="57150"/>
                  </a:lnTo>
                  <a:close/>
                </a:path>
                <a:path w="471170" h="114300">
                  <a:moveTo>
                    <a:pt x="3820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2015" y="76200"/>
                  </a:lnTo>
                  <a:lnTo>
                    <a:pt x="394715" y="57150"/>
                  </a:lnTo>
                  <a:lnTo>
                    <a:pt x="382015" y="38100"/>
                  </a:lnTo>
                  <a:close/>
                </a:path>
                <a:path w="471170" h="114300">
                  <a:moveTo>
                    <a:pt x="432815" y="38100"/>
                  </a:moveTo>
                  <a:lnTo>
                    <a:pt x="394715" y="38100"/>
                  </a:lnTo>
                  <a:lnTo>
                    <a:pt x="394715" y="76200"/>
                  </a:lnTo>
                  <a:lnTo>
                    <a:pt x="432815" y="76200"/>
                  </a:lnTo>
                  <a:lnTo>
                    <a:pt x="470915" y="57150"/>
                  </a:lnTo>
                  <a:lnTo>
                    <a:pt x="432815" y="38100"/>
                  </a:lnTo>
                  <a:close/>
                </a:path>
                <a:path w="471170" h="114300">
                  <a:moveTo>
                    <a:pt x="356616" y="0"/>
                  </a:moveTo>
                  <a:lnTo>
                    <a:pt x="394715" y="57150"/>
                  </a:lnTo>
                  <a:lnTo>
                    <a:pt x="394715" y="38100"/>
                  </a:lnTo>
                  <a:lnTo>
                    <a:pt x="432815" y="381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0796" y="2525267"/>
              <a:ext cx="615696" cy="5440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20796" y="2525267"/>
              <a:ext cx="615950" cy="544195"/>
            </a:xfrm>
            <a:custGeom>
              <a:avLst/>
              <a:gdLst/>
              <a:ahLst/>
              <a:cxnLst/>
              <a:rect l="l" t="t" r="r" b="b"/>
              <a:pathLst>
                <a:path w="615950" h="544194">
                  <a:moveTo>
                    <a:pt x="0" y="544067"/>
                  </a:moveTo>
                  <a:lnTo>
                    <a:pt x="615696" y="544067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3211" y="2650235"/>
              <a:ext cx="268224" cy="2880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63211" y="2650235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0" y="288036"/>
                  </a:moveTo>
                  <a:lnTo>
                    <a:pt x="268224" y="288036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22979" y="2534488"/>
            <a:ext cx="21272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Calibri"/>
                <a:cs typeface="Calibri"/>
              </a:rPr>
              <a:t>5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59352" y="2737104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0465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5" y="3810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  <a:path w="436879" h="114300">
                <a:moveTo>
                  <a:pt x="360425" y="57150"/>
                </a:moveTo>
                <a:lnTo>
                  <a:pt x="322325" y="114300"/>
                </a:lnTo>
                <a:lnTo>
                  <a:pt x="398525" y="76200"/>
                </a:lnTo>
                <a:lnTo>
                  <a:pt x="360425" y="76200"/>
                </a:lnTo>
                <a:lnTo>
                  <a:pt x="360425" y="57150"/>
                </a:lnTo>
                <a:close/>
              </a:path>
              <a:path w="436879" h="114300">
                <a:moveTo>
                  <a:pt x="110465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5" y="76200"/>
                </a:lnTo>
                <a:lnTo>
                  <a:pt x="114300" y="57150"/>
                </a:lnTo>
                <a:lnTo>
                  <a:pt x="110465" y="38100"/>
                </a:lnTo>
                <a:close/>
              </a:path>
              <a:path w="436879" h="114300">
                <a:moveTo>
                  <a:pt x="347725" y="38100"/>
                </a:moveTo>
                <a:lnTo>
                  <a:pt x="110465" y="38100"/>
                </a:lnTo>
                <a:lnTo>
                  <a:pt x="114300" y="57150"/>
                </a:lnTo>
                <a:lnTo>
                  <a:pt x="110465" y="76200"/>
                </a:lnTo>
                <a:lnTo>
                  <a:pt x="347725" y="76200"/>
                </a:lnTo>
                <a:lnTo>
                  <a:pt x="360425" y="57150"/>
                </a:lnTo>
                <a:lnTo>
                  <a:pt x="347725" y="38100"/>
                </a:lnTo>
                <a:close/>
              </a:path>
              <a:path w="436879" h="114300">
                <a:moveTo>
                  <a:pt x="398525" y="38100"/>
                </a:moveTo>
                <a:lnTo>
                  <a:pt x="360425" y="38100"/>
                </a:lnTo>
                <a:lnTo>
                  <a:pt x="360425" y="76200"/>
                </a:lnTo>
                <a:lnTo>
                  <a:pt x="398525" y="76200"/>
                </a:lnTo>
                <a:lnTo>
                  <a:pt x="436625" y="57150"/>
                </a:lnTo>
                <a:lnTo>
                  <a:pt x="398525" y="38100"/>
                </a:lnTo>
                <a:close/>
              </a:path>
              <a:path w="436879" h="114300">
                <a:moveTo>
                  <a:pt x="322325" y="0"/>
                </a:moveTo>
                <a:lnTo>
                  <a:pt x="360425" y="57150"/>
                </a:lnTo>
                <a:lnTo>
                  <a:pt x="360425" y="38100"/>
                </a:lnTo>
                <a:lnTo>
                  <a:pt x="398525" y="38100"/>
                </a:lnTo>
                <a:lnTo>
                  <a:pt x="322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42365" y="702843"/>
            <a:ext cx="8346440" cy="172021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88950" indent="-464184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488315" algn="l"/>
                <a:tab pos="489584" algn="l"/>
              </a:tabLst>
            </a:pPr>
            <a:r>
              <a:rPr sz="2800" dirty="0">
                <a:latin typeface="Arial"/>
                <a:cs typeface="Arial"/>
              </a:rPr>
              <a:t>Sắp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2</a:t>
            </a:r>
            <a:endParaRPr sz="2775" baseline="-21021">
              <a:latin typeface="Arial"/>
              <a:cs typeface="Arial"/>
            </a:endParaRPr>
          </a:p>
          <a:p>
            <a:pPr marL="1049655" lvl="1" indent="-44704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1049655" algn="l"/>
                <a:tab pos="1050290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phối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đường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chạy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</a:t>
            </a:r>
            <a:r>
              <a:rPr sz="2775" spc="337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21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22</a:t>
            </a:r>
            <a:endParaRPr sz="2775" baseline="-21021">
              <a:latin typeface="Arial"/>
              <a:cs typeface="Arial"/>
            </a:endParaRPr>
          </a:p>
          <a:p>
            <a:pPr marL="3176270">
              <a:lnSpc>
                <a:spcPts val="2785"/>
              </a:lnSpc>
              <a:spcBef>
                <a:spcPts val="185"/>
              </a:spcBef>
            </a:pPr>
            <a:r>
              <a:rPr sz="2800" spc="-1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  <a:p>
            <a:pPr marL="1802130">
              <a:lnSpc>
                <a:spcPts val="2305"/>
              </a:lnSpc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08908" y="1995423"/>
            <a:ext cx="300990" cy="508634"/>
          </a:xfrm>
          <a:custGeom>
            <a:avLst/>
            <a:gdLst/>
            <a:ahLst/>
            <a:cxnLst/>
            <a:rect l="l" t="t" r="r" b="b"/>
            <a:pathLst>
              <a:path w="300989" h="508635">
                <a:moveTo>
                  <a:pt x="0" y="317753"/>
                </a:moveTo>
                <a:lnTo>
                  <a:pt x="94868" y="508508"/>
                </a:lnTo>
                <a:lnTo>
                  <a:pt x="158452" y="382015"/>
                </a:lnTo>
                <a:lnTo>
                  <a:pt x="126872" y="382015"/>
                </a:lnTo>
                <a:lnTo>
                  <a:pt x="63372" y="381000"/>
                </a:lnTo>
                <a:lnTo>
                  <a:pt x="63500" y="373379"/>
                </a:lnTo>
                <a:lnTo>
                  <a:pt x="64061" y="360689"/>
                </a:lnTo>
                <a:lnTo>
                  <a:pt x="0" y="317753"/>
                </a:lnTo>
                <a:close/>
              </a:path>
              <a:path w="300989" h="508635">
                <a:moveTo>
                  <a:pt x="127696" y="359908"/>
                </a:moveTo>
                <a:lnTo>
                  <a:pt x="95123" y="381508"/>
                </a:lnTo>
                <a:lnTo>
                  <a:pt x="126872" y="382015"/>
                </a:lnTo>
                <a:lnTo>
                  <a:pt x="127000" y="376174"/>
                </a:lnTo>
                <a:lnTo>
                  <a:pt x="127696" y="359908"/>
                </a:lnTo>
                <a:close/>
              </a:path>
              <a:path w="300989" h="508635">
                <a:moveTo>
                  <a:pt x="190500" y="318262"/>
                </a:moveTo>
                <a:lnTo>
                  <a:pt x="127696" y="359908"/>
                </a:lnTo>
                <a:lnTo>
                  <a:pt x="127000" y="376174"/>
                </a:lnTo>
                <a:lnTo>
                  <a:pt x="126872" y="382015"/>
                </a:lnTo>
                <a:lnTo>
                  <a:pt x="158452" y="382015"/>
                </a:lnTo>
                <a:lnTo>
                  <a:pt x="190500" y="318262"/>
                </a:lnTo>
                <a:close/>
              </a:path>
              <a:path w="300989" h="508635">
                <a:moveTo>
                  <a:pt x="64061" y="360689"/>
                </a:moveTo>
                <a:lnTo>
                  <a:pt x="63500" y="373379"/>
                </a:lnTo>
                <a:lnTo>
                  <a:pt x="63372" y="381000"/>
                </a:lnTo>
                <a:lnTo>
                  <a:pt x="95123" y="381508"/>
                </a:lnTo>
                <a:lnTo>
                  <a:pt x="64061" y="360689"/>
                </a:lnTo>
                <a:close/>
              </a:path>
              <a:path w="300989" h="508635">
                <a:moveTo>
                  <a:pt x="267080" y="0"/>
                </a:moveTo>
                <a:lnTo>
                  <a:pt x="218947" y="31114"/>
                </a:lnTo>
                <a:lnTo>
                  <a:pt x="171576" y="67945"/>
                </a:lnTo>
                <a:lnTo>
                  <a:pt x="138429" y="102108"/>
                </a:lnTo>
                <a:lnTo>
                  <a:pt x="110108" y="143128"/>
                </a:lnTo>
                <a:lnTo>
                  <a:pt x="88518" y="191897"/>
                </a:lnTo>
                <a:lnTo>
                  <a:pt x="78486" y="228726"/>
                </a:lnTo>
                <a:lnTo>
                  <a:pt x="71500" y="267842"/>
                </a:lnTo>
                <a:lnTo>
                  <a:pt x="66928" y="308990"/>
                </a:lnTo>
                <a:lnTo>
                  <a:pt x="64061" y="360689"/>
                </a:lnTo>
                <a:lnTo>
                  <a:pt x="95122" y="381508"/>
                </a:lnTo>
                <a:lnTo>
                  <a:pt x="127696" y="359908"/>
                </a:lnTo>
                <a:lnTo>
                  <a:pt x="128777" y="334645"/>
                </a:lnTo>
                <a:lnTo>
                  <a:pt x="130175" y="315087"/>
                </a:lnTo>
                <a:lnTo>
                  <a:pt x="136905" y="260350"/>
                </a:lnTo>
                <a:lnTo>
                  <a:pt x="148081" y="213740"/>
                </a:lnTo>
                <a:lnTo>
                  <a:pt x="164591" y="175767"/>
                </a:lnTo>
                <a:lnTo>
                  <a:pt x="186181" y="143890"/>
                </a:lnTo>
                <a:lnTo>
                  <a:pt x="232409" y="99822"/>
                </a:lnTo>
                <a:lnTo>
                  <a:pt x="276987" y="68834"/>
                </a:lnTo>
                <a:lnTo>
                  <a:pt x="300863" y="53848"/>
                </a:lnTo>
                <a:lnTo>
                  <a:pt x="267080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37944" y="2654045"/>
            <a:ext cx="421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b="1" spc="-37" baseline="13888" dirty="0">
                <a:latin typeface="Arial"/>
                <a:cs typeface="Arial"/>
              </a:rPr>
              <a:t>L</a:t>
            </a:r>
            <a:r>
              <a:rPr sz="1300" b="1" spc="-25" dirty="0">
                <a:latin typeface="Arial"/>
                <a:cs typeface="Arial"/>
              </a:rPr>
              <a:t>21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34777" y="3817429"/>
            <a:ext cx="159385" cy="553720"/>
            <a:chOff x="3934777" y="3817429"/>
            <a:chExt cx="159385" cy="55372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9540" y="3822191"/>
              <a:ext cx="149351" cy="5440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9540" y="3822191"/>
              <a:ext cx="149860" cy="544195"/>
            </a:xfrm>
            <a:custGeom>
              <a:avLst/>
              <a:gdLst/>
              <a:ahLst/>
              <a:cxnLst/>
              <a:rect l="l" t="t" r="r" b="b"/>
              <a:pathLst>
                <a:path w="149860" h="544195">
                  <a:moveTo>
                    <a:pt x="0" y="544067"/>
                  </a:moveTo>
                  <a:lnTo>
                    <a:pt x="149351" y="544067"/>
                  </a:lnTo>
                  <a:lnTo>
                    <a:pt x="149351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19271" y="3118561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56141" y="3430270"/>
            <a:ext cx="1975485" cy="850900"/>
            <a:chOff x="2656141" y="3430270"/>
            <a:chExt cx="1975485" cy="850900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8639" y="3947160"/>
              <a:ext cx="268224" cy="28803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358639" y="3947160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0" y="288036"/>
                  </a:moveTo>
                  <a:lnTo>
                    <a:pt x="268224" y="288036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60876" y="4034028"/>
              <a:ext cx="436880" cy="114300"/>
            </a:xfrm>
            <a:custGeom>
              <a:avLst/>
              <a:gdLst/>
              <a:ahLst/>
              <a:cxnLst/>
              <a:rect l="l" t="t" r="r" b="b"/>
              <a:pathLst>
                <a:path w="436879" h="114300">
                  <a:moveTo>
                    <a:pt x="57150" y="0"/>
                  </a:move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4482" y="79420"/>
                  </a:lnTo>
                  <a:lnTo>
                    <a:pt x="16716" y="97583"/>
                  </a:lnTo>
                  <a:lnTo>
                    <a:pt x="34879" y="109817"/>
                  </a:lnTo>
                  <a:lnTo>
                    <a:pt x="57150" y="114300"/>
                  </a:lnTo>
                  <a:lnTo>
                    <a:pt x="79420" y="109817"/>
                  </a:lnTo>
                  <a:lnTo>
                    <a:pt x="97583" y="97583"/>
                  </a:lnTo>
                  <a:lnTo>
                    <a:pt x="109817" y="79420"/>
                  </a:lnTo>
                  <a:lnTo>
                    <a:pt x="110465" y="76200"/>
                  </a:lnTo>
                  <a:lnTo>
                    <a:pt x="57150" y="76200"/>
                  </a:lnTo>
                  <a:lnTo>
                    <a:pt x="57150" y="38100"/>
                  </a:lnTo>
                  <a:lnTo>
                    <a:pt x="110465" y="38100"/>
                  </a:lnTo>
                  <a:lnTo>
                    <a:pt x="109817" y="34879"/>
                  </a:lnTo>
                  <a:lnTo>
                    <a:pt x="97583" y="16716"/>
                  </a:lnTo>
                  <a:lnTo>
                    <a:pt x="79420" y="4482"/>
                  </a:lnTo>
                  <a:lnTo>
                    <a:pt x="57150" y="0"/>
                  </a:lnTo>
                  <a:close/>
                </a:path>
                <a:path w="436879" h="114300">
                  <a:moveTo>
                    <a:pt x="360425" y="57150"/>
                  </a:moveTo>
                  <a:lnTo>
                    <a:pt x="322325" y="114300"/>
                  </a:lnTo>
                  <a:lnTo>
                    <a:pt x="398525" y="76200"/>
                  </a:lnTo>
                  <a:lnTo>
                    <a:pt x="360425" y="76200"/>
                  </a:lnTo>
                  <a:lnTo>
                    <a:pt x="360425" y="57150"/>
                  </a:lnTo>
                  <a:close/>
                </a:path>
                <a:path w="436879" h="114300">
                  <a:moveTo>
                    <a:pt x="110465" y="38100"/>
                  </a:moveTo>
                  <a:lnTo>
                    <a:pt x="57150" y="38100"/>
                  </a:lnTo>
                  <a:lnTo>
                    <a:pt x="57150" y="76200"/>
                  </a:lnTo>
                  <a:lnTo>
                    <a:pt x="110465" y="76200"/>
                  </a:lnTo>
                  <a:lnTo>
                    <a:pt x="114300" y="57150"/>
                  </a:lnTo>
                  <a:lnTo>
                    <a:pt x="110465" y="38100"/>
                  </a:lnTo>
                  <a:close/>
                </a:path>
                <a:path w="436879" h="114300">
                  <a:moveTo>
                    <a:pt x="347725" y="38100"/>
                  </a:moveTo>
                  <a:lnTo>
                    <a:pt x="110465" y="38100"/>
                  </a:lnTo>
                  <a:lnTo>
                    <a:pt x="114300" y="57150"/>
                  </a:lnTo>
                  <a:lnTo>
                    <a:pt x="110465" y="76200"/>
                  </a:lnTo>
                  <a:lnTo>
                    <a:pt x="347725" y="76200"/>
                  </a:lnTo>
                  <a:lnTo>
                    <a:pt x="360425" y="57150"/>
                  </a:lnTo>
                  <a:lnTo>
                    <a:pt x="347725" y="38100"/>
                  </a:lnTo>
                  <a:close/>
                </a:path>
                <a:path w="436879" h="114300">
                  <a:moveTo>
                    <a:pt x="398525" y="38100"/>
                  </a:moveTo>
                  <a:lnTo>
                    <a:pt x="360425" y="38100"/>
                  </a:lnTo>
                  <a:lnTo>
                    <a:pt x="360425" y="76200"/>
                  </a:lnTo>
                  <a:lnTo>
                    <a:pt x="398525" y="76200"/>
                  </a:lnTo>
                  <a:lnTo>
                    <a:pt x="436625" y="57150"/>
                  </a:lnTo>
                  <a:lnTo>
                    <a:pt x="398525" y="38100"/>
                  </a:lnTo>
                  <a:close/>
                </a:path>
                <a:path w="436879" h="114300">
                  <a:moveTo>
                    <a:pt x="322325" y="0"/>
                  </a:moveTo>
                  <a:lnTo>
                    <a:pt x="360425" y="57150"/>
                  </a:lnTo>
                  <a:lnTo>
                    <a:pt x="360425" y="38100"/>
                  </a:lnTo>
                  <a:lnTo>
                    <a:pt x="398525" y="38100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95548" y="3430270"/>
              <a:ext cx="322580" cy="400050"/>
            </a:xfrm>
            <a:custGeom>
              <a:avLst/>
              <a:gdLst/>
              <a:ahLst/>
              <a:cxnLst/>
              <a:rect l="l" t="t" r="r" b="b"/>
              <a:pathLst>
                <a:path w="322579" h="400050">
                  <a:moveTo>
                    <a:pt x="0" y="207644"/>
                  </a:moveTo>
                  <a:lnTo>
                    <a:pt x="92328" y="399541"/>
                  </a:lnTo>
                  <a:lnTo>
                    <a:pt x="157248" y="274573"/>
                  </a:lnTo>
                  <a:lnTo>
                    <a:pt x="125984" y="274573"/>
                  </a:lnTo>
                  <a:lnTo>
                    <a:pt x="62611" y="270509"/>
                  </a:lnTo>
                  <a:lnTo>
                    <a:pt x="63246" y="260222"/>
                  </a:lnTo>
                  <a:lnTo>
                    <a:pt x="64302" y="251928"/>
                  </a:lnTo>
                  <a:lnTo>
                    <a:pt x="0" y="207644"/>
                  </a:lnTo>
                  <a:close/>
                </a:path>
                <a:path w="322579" h="400050">
                  <a:moveTo>
                    <a:pt x="128510" y="250474"/>
                  </a:moveTo>
                  <a:lnTo>
                    <a:pt x="94240" y="272537"/>
                  </a:lnTo>
                  <a:lnTo>
                    <a:pt x="125984" y="274573"/>
                  </a:lnTo>
                  <a:lnTo>
                    <a:pt x="126364" y="268096"/>
                  </a:lnTo>
                  <a:lnTo>
                    <a:pt x="128510" y="250474"/>
                  </a:lnTo>
                  <a:close/>
                </a:path>
                <a:path w="322579" h="400050">
                  <a:moveTo>
                    <a:pt x="190500" y="210565"/>
                  </a:moveTo>
                  <a:lnTo>
                    <a:pt x="128510" y="250474"/>
                  </a:lnTo>
                  <a:lnTo>
                    <a:pt x="126364" y="268096"/>
                  </a:lnTo>
                  <a:lnTo>
                    <a:pt x="125984" y="274573"/>
                  </a:lnTo>
                  <a:lnTo>
                    <a:pt x="157248" y="274573"/>
                  </a:lnTo>
                  <a:lnTo>
                    <a:pt x="190500" y="210565"/>
                  </a:lnTo>
                  <a:close/>
                </a:path>
                <a:path w="322579" h="400050">
                  <a:moveTo>
                    <a:pt x="94239" y="272538"/>
                  </a:moveTo>
                  <a:close/>
                </a:path>
                <a:path w="322579" h="400050">
                  <a:moveTo>
                    <a:pt x="297561" y="0"/>
                  </a:moveTo>
                  <a:lnTo>
                    <a:pt x="242315" y="23749"/>
                  </a:lnTo>
                  <a:lnTo>
                    <a:pt x="188594" y="51815"/>
                  </a:lnTo>
                  <a:lnTo>
                    <a:pt x="150749" y="77850"/>
                  </a:lnTo>
                  <a:lnTo>
                    <a:pt x="117728" y="109600"/>
                  </a:lnTo>
                  <a:lnTo>
                    <a:pt x="91439" y="149225"/>
                  </a:lnTo>
                  <a:lnTo>
                    <a:pt x="74422" y="194944"/>
                  </a:lnTo>
                  <a:lnTo>
                    <a:pt x="64302" y="251928"/>
                  </a:lnTo>
                  <a:lnTo>
                    <a:pt x="94240" y="272537"/>
                  </a:lnTo>
                  <a:lnTo>
                    <a:pt x="128510" y="250474"/>
                  </a:lnTo>
                  <a:lnTo>
                    <a:pt x="129921" y="238886"/>
                  </a:lnTo>
                  <a:lnTo>
                    <a:pt x="132334" y="225551"/>
                  </a:lnTo>
                  <a:lnTo>
                    <a:pt x="147065" y="179704"/>
                  </a:lnTo>
                  <a:lnTo>
                    <a:pt x="172212" y="144017"/>
                  </a:lnTo>
                  <a:lnTo>
                    <a:pt x="219455" y="107187"/>
                  </a:lnTo>
                  <a:lnTo>
                    <a:pt x="268097" y="81914"/>
                  </a:lnTo>
                  <a:lnTo>
                    <a:pt x="322199" y="58419"/>
                  </a:lnTo>
                  <a:lnTo>
                    <a:pt x="297561" y="0"/>
                  </a:lnTo>
                  <a:close/>
                </a:path>
                <a:path w="322579" h="400050">
                  <a:moveTo>
                    <a:pt x="64302" y="251928"/>
                  </a:moveTo>
                  <a:lnTo>
                    <a:pt x="63246" y="260222"/>
                  </a:lnTo>
                  <a:lnTo>
                    <a:pt x="62611" y="270509"/>
                  </a:lnTo>
                  <a:lnTo>
                    <a:pt x="94227" y="272537"/>
                  </a:lnTo>
                  <a:lnTo>
                    <a:pt x="64302" y="251928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0904" y="3906012"/>
              <a:ext cx="402335" cy="37033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660904" y="3906012"/>
              <a:ext cx="402590" cy="370840"/>
            </a:xfrm>
            <a:custGeom>
              <a:avLst/>
              <a:gdLst/>
              <a:ahLst/>
              <a:cxnLst/>
              <a:rect l="l" t="t" r="r" b="b"/>
              <a:pathLst>
                <a:path w="402589" h="370839">
                  <a:moveTo>
                    <a:pt x="0" y="185165"/>
                  </a:moveTo>
                  <a:lnTo>
                    <a:pt x="5311" y="142718"/>
                  </a:lnTo>
                  <a:lnTo>
                    <a:pt x="20442" y="103747"/>
                  </a:lnTo>
                  <a:lnTo>
                    <a:pt x="44187" y="69366"/>
                  </a:lnTo>
                  <a:lnTo>
                    <a:pt x="75338" y="40688"/>
                  </a:lnTo>
                  <a:lnTo>
                    <a:pt x="112689" y="18825"/>
                  </a:lnTo>
                  <a:lnTo>
                    <a:pt x="155034" y="4891"/>
                  </a:lnTo>
                  <a:lnTo>
                    <a:pt x="201168" y="0"/>
                  </a:lnTo>
                  <a:lnTo>
                    <a:pt x="247301" y="4891"/>
                  </a:lnTo>
                  <a:lnTo>
                    <a:pt x="289646" y="18825"/>
                  </a:lnTo>
                  <a:lnTo>
                    <a:pt x="326997" y="40688"/>
                  </a:lnTo>
                  <a:lnTo>
                    <a:pt x="358148" y="69366"/>
                  </a:lnTo>
                  <a:lnTo>
                    <a:pt x="381893" y="103747"/>
                  </a:lnTo>
                  <a:lnTo>
                    <a:pt x="397024" y="142718"/>
                  </a:lnTo>
                  <a:lnTo>
                    <a:pt x="402335" y="185165"/>
                  </a:lnTo>
                  <a:lnTo>
                    <a:pt x="397024" y="227613"/>
                  </a:lnTo>
                  <a:lnTo>
                    <a:pt x="381893" y="266584"/>
                  </a:lnTo>
                  <a:lnTo>
                    <a:pt x="358148" y="300965"/>
                  </a:lnTo>
                  <a:lnTo>
                    <a:pt x="326997" y="329643"/>
                  </a:lnTo>
                  <a:lnTo>
                    <a:pt x="289646" y="351506"/>
                  </a:lnTo>
                  <a:lnTo>
                    <a:pt x="247301" y="365440"/>
                  </a:lnTo>
                  <a:lnTo>
                    <a:pt x="201168" y="370331"/>
                  </a:lnTo>
                  <a:lnTo>
                    <a:pt x="155034" y="365440"/>
                  </a:lnTo>
                  <a:lnTo>
                    <a:pt x="112689" y="351506"/>
                  </a:lnTo>
                  <a:lnTo>
                    <a:pt x="75338" y="329643"/>
                  </a:lnTo>
                  <a:lnTo>
                    <a:pt x="44187" y="300965"/>
                  </a:lnTo>
                  <a:lnTo>
                    <a:pt x="20442" y="266584"/>
                  </a:lnTo>
                  <a:lnTo>
                    <a:pt x="5311" y="227613"/>
                  </a:lnTo>
                  <a:lnTo>
                    <a:pt x="0" y="1851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73502" y="4034028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70" h="114300">
                  <a:moveTo>
                    <a:pt x="394715" y="57150"/>
                  </a:moveTo>
                  <a:lnTo>
                    <a:pt x="356616" y="114300"/>
                  </a:lnTo>
                  <a:lnTo>
                    <a:pt x="432815" y="76200"/>
                  </a:lnTo>
                  <a:lnTo>
                    <a:pt x="394715" y="76200"/>
                  </a:lnTo>
                  <a:lnTo>
                    <a:pt x="394715" y="57150"/>
                  </a:lnTo>
                  <a:close/>
                </a:path>
                <a:path w="471170" h="114300">
                  <a:moveTo>
                    <a:pt x="3820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2015" y="76200"/>
                  </a:lnTo>
                  <a:lnTo>
                    <a:pt x="394715" y="57150"/>
                  </a:lnTo>
                  <a:lnTo>
                    <a:pt x="382015" y="38100"/>
                  </a:lnTo>
                  <a:close/>
                </a:path>
                <a:path w="471170" h="114300">
                  <a:moveTo>
                    <a:pt x="432815" y="38100"/>
                  </a:moveTo>
                  <a:lnTo>
                    <a:pt x="394715" y="38100"/>
                  </a:lnTo>
                  <a:lnTo>
                    <a:pt x="394715" y="76200"/>
                  </a:lnTo>
                  <a:lnTo>
                    <a:pt x="432815" y="76200"/>
                  </a:lnTo>
                  <a:lnTo>
                    <a:pt x="470915" y="57150"/>
                  </a:lnTo>
                  <a:lnTo>
                    <a:pt x="432815" y="38100"/>
                  </a:lnTo>
                  <a:close/>
                </a:path>
                <a:path w="471170" h="114300">
                  <a:moveTo>
                    <a:pt x="356616" y="0"/>
                  </a:moveTo>
                  <a:lnTo>
                    <a:pt x="394715" y="57150"/>
                  </a:lnTo>
                  <a:lnTo>
                    <a:pt x="394715" y="38100"/>
                  </a:lnTo>
                  <a:lnTo>
                    <a:pt x="432815" y="3810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32075" y="3329178"/>
            <a:ext cx="848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316033" y="3817429"/>
            <a:ext cx="625475" cy="553720"/>
            <a:chOff x="3316033" y="3817429"/>
            <a:chExt cx="625475" cy="553720"/>
          </a:xfrm>
        </p:grpSpPr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0796" y="3822191"/>
              <a:ext cx="615696" cy="5440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320796" y="3822191"/>
              <a:ext cx="615950" cy="544195"/>
            </a:xfrm>
            <a:custGeom>
              <a:avLst/>
              <a:gdLst/>
              <a:ahLst/>
              <a:cxnLst/>
              <a:rect l="l" t="t" r="r" b="b"/>
              <a:pathLst>
                <a:path w="615950" h="544195">
                  <a:moveTo>
                    <a:pt x="0" y="544067"/>
                  </a:moveTo>
                  <a:lnTo>
                    <a:pt x="615696" y="544067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40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522979" y="3832352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2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37944" y="4014596"/>
            <a:ext cx="421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="1" spc="-37" baseline="13888" dirty="0">
                <a:latin typeface="Arial"/>
                <a:cs typeface="Arial"/>
              </a:rPr>
              <a:t>L</a:t>
            </a:r>
            <a:r>
              <a:rPr sz="1300" b="1" spc="-25" dirty="0"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45768" y="4606544"/>
            <a:ext cx="3717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0675" indent="-28321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321310" algn="l"/>
              </a:tabLst>
            </a:pPr>
            <a:r>
              <a:rPr sz="2800" dirty="0">
                <a:latin typeface="Arial"/>
                <a:cs typeface="Arial"/>
              </a:rPr>
              <a:t>Trộn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21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22</a:t>
            </a:r>
            <a:r>
              <a:rPr sz="2775" spc="292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</a:t>
            </a:r>
            <a:r>
              <a:rPr sz="2775" spc="-37" baseline="-21021" dirty="0">
                <a:latin typeface="Arial"/>
                <a:cs typeface="Arial"/>
              </a:rPr>
              <a:t>2</a:t>
            </a:r>
            <a:endParaRPr sz="2775" baseline="-21021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872549" y="6050089"/>
            <a:ext cx="3036570" cy="552450"/>
            <a:chOff x="2872549" y="6050089"/>
            <a:chExt cx="3036570" cy="552450"/>
          </a:xfrm>
        </p:grpSpPr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7311" y="6137148"/>
              <a:ext cx="402336" cy="37185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877311" y="6137148"/>
              <a:ext cx="402590" cy="372110"/>
            </a:xfrm>
            <a:custGeom>
              <a:avLst/>
              <a:gdLst/>
              <a:ahLst/>
              <a:cxnLst/>
              <a:rect l="l" t="t" r="r" b="b"/>
              <a:pathLst>
                <a:path w="402589" h="372109">
                  <a:moveTo>
                    <a:pt x="0" y="185927"/>
                  </a:moveTo>
                  <a:lnTo>
                    <a:pt x="5311" y="143298"/>
                  </a:lnTo>
                  <a:lnTo>
                    <a:pt x="20442" y="104164"/>
                  </a:lnTo>
                  <a:lnTo>
                    <a:pt x="44187" y="69641"/>
                  </a:lnTo>
                  <a:lnTo>
                    <a:pt x="75338" y="40848"/>
                  </a:lnTo>
                  <a:lnTo>
                    <a:pt x="112689" y="18898"/>
                  </a:lnTo>
                  <a:lnTo>
                    <a:pt x="155034" y="4910"/>
                  </a:lnTo>
                  <a:lnTo>
                    <a:pt x="201168" y="0"/>
                  </a:lnTo>
                  <a:lnTo>
                    <a:pt x="247301" y="4910"/>
                  </a:lnTo>
                  <a:lnTo>
                    <a:pt x="289646" y="18898"/>
                  </a:lnTo>
                  <a:lnTo>
                    <a:pt x="326997" y="40848"/>
                  </a:lnTo>
                  <a:lnTo>
                    <a:pt x="358148" y="69641"/>
                  </a:lnTo>
                  <a:lnTo>
                    <a:pt x="381893" y="104164"/>
                  </a:lnTo>
                  <a:lnTo>
                    <a:pt x="397024" y="143298"/>
                  </a:lnTo>
                  <a:lnTo>
                    <a:pt x="402336" y="185927"/>
                  </a:lnTo>
                  <a:lnTo>
                    <a:pt x="397024" y="228557"/>
                  </a:lnTo>
                  <a:lnTo>
                    <a:pt x="381893" y="267691"/>
                  </a:lnTo>
                  <a:lnTo>
                    <a:pt x="358148" y="302214"/>
                  </a:lnTo>
                  <a:lnTo>
                    <a:pt x="326997" y="331007"/>
                  </a:lnTo>
                  <a:lnTo>
                    <a:pt x="289646" y="352957"/>
                  </a:lnTo>
                  <a:lnTo>
                    <a:pt x="247301" y="366945"/>
                  </a:lnTo>
                  <a:lnTo>
                    <a:pt x="201168" y="371855"/>
                  </a:lnTo>
                  <a:lnTo>
                    <a:pt x="155034" y="366945"/>
                  </a:lnTo>
                  <a:lnTo>
                    <a:pt x="112689" y="352957"/>
                  </a:lnTo>
                  <a:lnTo>
                    <a:pt x="75338" y="331007"/>
                  </a:lnTo>
                  <a:lnTo>
                    <a:pt x="44187" y="302214"/>
                  </a:lnTo>
                  <a:lnTo>
                    <a:pt x="20442" y="267691"/>
                  </a:lnTo>
                  <a:lnTo>
                    <a:pt x="5311" y="228557"/>
                  </a:lnTo>
                  <a:lnTo>
                    <a:pt x="0" y="1859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89909" y="6266688"/>
              <a:ext cx="469900" cy="114300"/>
            </a:xfrm>
            <a:custGeom>
              <a:avLst/>
              <a:gdLst/>
              <a:ahLst/>
              <a:cxnLst/>
              <a:rect l="l" t="t" r="r" b="b"/>
              <a:pathLst>
                <a:path w="469900" h="114300">
                  <a:moveTo>
                    <a:pt x="393191" y="57150"/>
                  </a:moveTo>
                  <a:lnTo>
                    <a:pt x="355091" y="114300"/>
                  </a:lnTo>
                  <a:lnTo>
                    <a:pt x="431291" y="76200"/>
                  </a:lnTo>
                  <a:lnTo>
                    <a:pt x="393191" y="76200"/>
                  </a:lnTo>
                  <a:lnTo>
                    <a:pt x="393191" y="57150"/>
                  </a:lnTo>
                  <a:close/>
                </a:path>
                <a:path w="469900" h="114300">
                  <a:moveTo>
                    <a:pt x="380491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0491" y="76200"/>
                  </a:lnTo>
                  <a:lnTo>
                    <a:pt x="393191" y="57150"/>
                  </a:lnTo>
                  <a:lnTo>
                    <a:pt x="380491" y="38100"/>
                  </a:lnTo>
                  <a:close/>
                </a:path>
                <a:path w="469900" h="114300">
                  <a:moveTo>
                    <a:pt x="431291" y="38100"/>
                  </a:moveTo>
                  <a:lnTo>
                    <a:pt x="393191" y="38100"/>
                  </a:lnTo>
                  <a:lnTo>
                    <a:pt x="393191" y="76200"/>
                  </a:lnTo>
                  <a:lnTo>
                    <a:pt x="431291" y="76200"/>
                  </a:lnTo>
                  <a:lnTo>
                    <a:pt x="469391" y="57150"/>
                  </a:lnTo>
                  <a:lnTo>
                    <a:pt x="431291" y="38100"/>
                  </a:lnTo>
                  <a:close/>
                </a:path>
                <a:path w="469900" h="114300">
                  <a:moveTo>
                    <a:pt x="355091" y="0"/>
                  </a:moveTo>
                  <a:lnTo>
                    <a:pt x="393191" y="57150"/>
                  </a:lnTo>
                  <a:lnTo>
                    <a:pt x="393191" y="38100"/>
                  </a:lnTo>
                  <a:lnTo>
                    <a:pt x="431291" y="38100"/>
                  </a:lnTo>
                  <a:lnTo>
                    <a:pt x="3550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35751" y="6178296"/>
              <a:ext cx="268224" cy="2895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635751" y="6178296"/>
              <a:ext cx="268605" cy="289560"/>
            </a:xfrm>
            <a:custGeom>
              <a:avLst/>
              <a:gdLst/>
              <a:ahLst/>
              <a:cxnLst/>
              <a:rect l="l" t="t" r="r" b="b"/>
              <a:pathLst>
                <a:path w="268604" h="289560">
                  <a:moveTo>
                    <a:pt x="0" y="289559"/>
                  </a:moveTo>
                  <a:lnTo>
                    <a:pt x="268224" y="289559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955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31891" y="6054852"/>
              <a:ext cx="152400" cy="54254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31891" y="6054852"/>
              <a:ext cx="152400" cy="542925"/>
            </a:xfrm>
            <a:custGeom>
              <a:avLst/>
              <a:gdLst/>
              <a:ahLst/>
              <a:cxnLst/>
              <a:rect l="l" t="t" r="r" b="b"/>
              <a:pathLst>
                <a:path w="152400" h="542925">
                  <a:moveTo>
                    <a:pt x="0" y="542544"/>
                  </a:moveTo>
                  <a:lnTo>
                    <a:pt x="152400" y="542544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13147" y="6054852"/>
              <a:ext cx="615696" cy="54254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613147" y="6054852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815332" y="6064707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5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532441" y="6050089"/>
            <a:ext cx="2142490" cy="552450"/>
            <a:chOff x="3532441" y="6050089"/>
            <a:chExt cx="2142490" cy="552450"/>
          </a:xfrm>
        </p:grpSpPr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55947" y="6054852"/>
              <a:ext cx="149351" cy="54254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155947" y="6054852"/>
              <a:ext cx="149860" cy="542925"/>
            </a:xfrm>
            <a:custGeom>
              <a:avLst/>
              <a:gdLst/>
              <a:ahLst/>
              <a:cxnLst/>
              <a:rect l="l" t="t" r="r" b="b"/>
              <a:pathLst>
                <a:path w="149860" h="542925">
                  <a:moveTo>
                    <a:pt x="0" y="542544"/>
                  </a:moveTo>
                  <a:lnTo>
                    <a:pt x="149351" y="542544"/>
                  </a:lnTo>
                  <a:lnTo>
                    <a:pt x="149351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7203" y="6054852"/>
              <a:ext cx="615696" cy="54254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37203" y="6054852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6" y="542544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237987" y="6266688"/>
              <a:ext cx="436880" cy="114300"/>
            </a:xfrm>
            <a:custGeom>
              <a:avLst/>
              <a:gdLst/>
              <a:ahLst/>
              <a:cxnLst/>
              <a:rect l="l" t="t" r="r" b="b"/>
              <a:pathLst>
                <a:path w="436879" h="114300">
                  <a:moveTo>
                    <a:pt x="57150" y="0"/>
                  </a:moveTo>
                  <a:lnTo>
                    <a:pt x="34879" y="4491"/>
                  </a:lnTo>
                  <a:lnTo>
                    <a:pt x="16716" y="16740"/>
                  </a:lnTo>
                  <a:lnTo>
                    <a:pt x="4482" y="34906"/>
                  </a:lnTo>
                  <a:lnTo>
                    <a:pt x="0" y="57150"/>
                  </a:lnTo>
                  <a:lnTo>
                    <a:pt x="4482" y="79393"/>
                  </a:lnTo>
                  <a:lnTo>
                    <a:pt x="16716" y="97559"/>
                  </a:lnTo>
                  <a:lnTo>
                    <a:pt x="34879" y="109808"/>
                  </a:lnTo>
                  <a:lnTo>
                    <a:pt x="57150" y="114300"/>
                  </a:lnTo>
                  <a:lnTo>
                    <a:pt x="79420" y="109808"/>
                  </a:lnTo>
                  <a:lnTo>
                    <a:pt x="97583" y="97559"/>
                  </a:lnTo>
                  <a:lnTo>
                    <a:pt x="109817" y="79393"/>
                  </a:lnTo>
                  <a:lnTo>
                    <a:pt x="110460" y="76200"/>
                  </a:lnTo>
                  <a:lnTo>
                    <a:pt x="57150" y="76200"/>
                  </a:lnTo>
                  <a:lnTo>
                    <a:pt x="57150" y="38100"/>
                  </a:lnTo>
                  <a:lnTo>
                    <a:pt x="110460" y="38100"/>
                  </a:lnTo>
                  <a:lnTo>
                    <a:pt x="109817" y="34906"/>
                  </a:lnTo>
                  <a:lnTo>
                    <a:pt x="97583" y="16740"/>
                  </a:lnTo>
                  <a:lnTo>
                    <a:pt x="79420" y="4491"/>
                  </a:lnTo>
                  <a:lnTo>
                    <a:pt x="57150" y="0"/>
                  </a:lnTo>
                  <a:close/>
                </a:path>
                <a:path w="436879" h="114300">
                  <a:moveTo>
                    <a:pt x="360425" y="57150"/>
                  </a:moveTo>
                  <a:lnTo>
                    <a:pt x="322325" y="114300"/>
                  </a:lnTo>
                  <a:lnTo>
                    <a:pt x="398525" y="76200"/>
                  </a:lnTo>
                  <a:lnTo>
                    <a:pt x="360425" y="76200"/>
                  </a:lnTo>
                  <a:lnTo>
                    <a:pt x="360425" y="57150"/>
                  </a:lnTo>
                  <a:close/>
                </a:path>
                <a:path w="436879" h="114300">
                  <a:moveTo>
                    <a:pt x="110460" y="38100"/>
                  </a:moveTo>
                  <a:lnTo>
                    <a:pt x="57150" y="38100"/>
                  </a:lnTo>
                  <a:lnTo>
                    <a:pt x="57150" y="76200"/>
                  </a:lnTo>
                  <a:lnTo>
                    <a:pt x="110460" y="76200"/>
                  </a:lnTo>
                  <a:lnTo>
                    <a:pt x="114300" y="57150"/>
                  </a:lnTo>
                  <a:lnTo>
                    <a:pt x="110460" y="38100"/>
                  </a:lnTo>
                  <a:close/>
                </a:path>
                <a:path w="436879" h="114300">
                  <a:moveTo>
                    <a:pt x="347725" y="38100"/>
                  </a:moveTo>
                  <a:lnTo>
                    <a:pt x="110460" y="38100"/>
                  </a:lnTo>
                  <a:lnTo>
                    <a:pt x="114300" y="57150"/>
                  </a:lnTo>
                  <a:lnTo>
                    <a:pt x="110460" y="76200"/>
                  </a:lnTo>
                  <a:lnTo>
                    <a:pt x="347725" y="76200"/>
                  </a:lnTo>
                  <a:lnTo>
                    <a:pt x="360425" y="57150"/>
                  </a:lnTo>
                  <a:lnTo>
                    <a:pt x="347725" y="38100"/>
                  </a:lnTo>
                  <a:close/>
                </a:path>
                <a:path w="436879" h="114300">
                  <a:moveTo>
                    <a:pt x="398525" y="38100"/>
                  </a:moveTo>
                  <a:lnTo>
                    <a:pt x="360425" y="38100"/>
                  </a:lnTo>
                  <a:lnTo>
                    <a:pt x="360425" y="76200"/>
                  </a:lnTo>
                  <a:lnTo>
                    <a:pt x="398525" y="76200"/>
                  </a:lnTo>
                  <a:lnTo>
                    <a:pt x="436625" y="57150"/>
                  </a:lnTo>
                  <a:lnTo>
                    <a:pt x="398525" y="38100"/>
                  </a:lnTo>
                  <a:close/>
                </a:path>
                <a:path w="436879" h="114300">
                  <a:moveTo>
                    <a:pt x="322325" y="0"/>
                  </a:moveTo>
                  <a:lnTo>
                    <a:pt x="360425" y="57150"/>
                  </a:lnTo>
                  <a:lnTo>
                    <a:pt x="360425" y="38100"/>
                  </a:lnTo>
                  <a:lnTo>
                    <a:pt x="398525" y="38100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847848" y="5561482"/>
            <a:ext cx="848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38753" y="6064707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2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175759" y="6266688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57150" y="0"/>
                </a:moveTo>
                <a:lnTo>
                  <a:pt x="34879" y="4491"/>
                </a:lnTo>
                <a:lnTo>
                  <a:pt x="16716" y="16740"/>
                </a:lnTo>
                <a:lnTo>
                  <a:pt x="4482" y="34906"/>
                </a:lnTo>
                <a:lnTo>
                  <a:pt x="0" y="57150"/>
                </a:lnTo>
                <a:lnTo>
                  <a:pt x="4482" y="79393"/>
                </a:lnTo>
                <a:lnTo>
                  <a:pt x="16716" y="97559"/>
                </a:lnTo>
                <a:lnTo>
                  <a:pt x="34879" y="109808"/>
                </a:lnTo>
                <a:lnTo>
                  <a:pt x="57150" y="114300"/>
                </a:lnTo>
                <a:lnTo>
                  <a:pt x="79420" y="109808"/>
                </a:lnTo>
                <a:lnTo>
                  <a:pt x="97583" y="97559"/>
                </a:lnTo>
                <a:lnTo>
                  <a:pt x="109817" y="79393"/>
                </a:lnTo>
                <a:lnTo>
                  <a:pt x="110460" y="76200"/>
                </a:lnTo>
                <a:lnTo>
                  <a:pt x="57150" y="76200"/>
                </a:lnTo>
                <a:lnTo>
                  <a:pt x="57150" y="38100"/>
                </a:lnTo>
                <a:lnTo>
                  <a:pt x="110460" y="38100"/>
                </a:lnTo>
                <a:lnTo>
                  <a:pt x="109817" y="34906"/>
                </a:lnTo>
                <a:lnTo>
                  <a:pt x="97583" y="16740"/>
                </a:lnTo>
                <a:lnTo>
                  <a:pt x="79420" y="4491"/>
                </a:lnTo>
                <a:lnTo>
                  <a:pt x="57150" y="0"/>
                </a:lnTo>
                <a:close/>
              </a:path>
              <a:path w="436879" h="114300">
                <a:moveTo>
                  <a:pt x="360425" y="57150"/>
                </a:moveTo>
                <a:lnTo>
                  <a:pt x="322325" y="114300"/>
                </a:lnTo>
                <a:lnTo>
                  <a:pt x="398525" y="76200"/>
                </a:lnTo>
                <a:lnTo>
                  <a:pt x="360425" y="76200"/>
                </a:lnTo>
                <a:lnTo>
                  <a:pt x="360425" y="57150"/>
                </a:lnTo>
                <a:close/>
              </a:path>
              <a:path w="436879" h="114300">
                <a:moveTo>
                  <a:pt x="110460" y="38100"/>
                </a:moveTo>
                <a:lnTo>
                  <a:pt x="57150" y="38100"/>
                </a:lnTo>
                <a:lnTo>
                  <a:pt x="57150" y="76200"/>
                </a:lnTo>
                <a:lnTo>
                  <a:pt x="110460" y="76200"/>
                </a:lnTo>
                <a:lnTo>
                  <a:pt x="114300" y="57150"/>
                </a:lnTo>
                <a:lnTo>
                  <a:pt x="110460" y="38100"/>
                </a:lnTo>
                <a:close/>
              </a:path>
              <a:path w="436879" h="114300">
                <a:moveTo>
                  <a:pt x="347725" y="38100"/>
                </a:moveTo>
                <a:lnTo>
                  <a:pt x="110460" y="38100"/>
                </a:lnTo>
                <a:lnTo>
                  <a:pt x="114300" y="57150"/>
                </a:lnTo>
                <a:lnTo>
                  <a:pt x="110460" y="76200"/>
                </a:lnTo>
                <a:lnTo>
                  <a:pt x="347725" y="76200"/>
                </a:lnTo>
                <a:lnTo>
                  <a:pt x="360425" y="57150"/>
                </a:lnTo>
                <a:lnTo>
                  <a:pt x="347725" y="38100"/>
                </a:lnTo>
                <a:close/>
              </a:path>
              <a:path w="436879" h="114300">
                <a:moveTo>
                  <a:pt x="398525" y="38100"/>
                </a:moveTo>
                <a:lnTo>
                  <a:pt x="360425" y="38100"/>
                </a:lnTo>
                <a:lnTo>
                  <a:pt x="360425" y="76200"/>
                </a:lnTo>
                <a:lnTo>
                  <a:pt x="398525" y="76200"/>
                </a:lnTo>
                <a:lnTo>
                  <a:pt x="436625" y="57150"/>
                </a:lnTo>
                <a:lnTo>
                  <a:pt x="398525" y="38100"/>
                </a:lnTo>
                <a:close/>
              </a:path>
              <a:path w="436879" h="114300">
                <a:moveTo>
                  <a:pt x="322325" y="0"/>
                </a:moveTo>
                <a:lnTo>
                  <a:pt x="360425" y="57150"/>
                </a:lnTo>
                <a:lnTo>
                  <a:pt x="360425" y="38100"/>
                </a:lnTo>
                <a:lnTo>
                  <a:pt x="398525" y="38100"/>
                </a:lnTo>
                <a:lnTo>
                  <a:pt x="322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111622" y="5281676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13808" y="5525008"/>
            <a:ext cx="300990" cy="507365"/>
          </a:xfrm>
          <a:custGeom>
            <a:avLst/>
            <a:gdLst/>
            <a:ahLst/>
            <a:cxnLst/>
            <a:rect l="l" t="t" r="r" b="b"/>
            <a:pathLst>
              <a:path w="300989" h="507364">
                <a:moveTo>
                  <a:pt x="0" y="316280"/>
                </a:moveTo>
                <a:lnTo>
                  <a:pt x="94868" y="506983"/>
                </a:lnTo>
                <a:lnTo>
                  <a:pt x="158410" y="380542"/>
                </a:lnTo>
                <a:lnTo>
                  <a:pt x="126872" y="380542"/>
                </a:lnTo>
                <a:lnTo>
                  <a:pt x="63372" y="379425"/>
                </a:lnTo>
                <a:lnTo>
                  <a:pt x="63500" y="372363"/>
                </a:lnTo>
                <a:lnTo>
                  <a:pt x="64082" y="359196"/>
                </a:lnTo>
                <a:lnTo>
                  <a:pt x="0" y="316280"/>
                </a:lnTo>
                <a:close/>
              </a:path>
              <a:path w="300989" h="507364">
                <a:moveTo>
                  <a:pt x="127720" y="358350"/>
                </a:moveTo>
                <a:lnTo>
                  <a:pt x="95122" y="379983"/>
                </a:lnTo>
                <a:lnTo>
                  <a:pt x="126872" y="380542"/>
                </a:lnTo>
                <a:lnTo>
                  <a:pt x="127000" y="375094"/>
                </a:lnTo>
                <a:lnTo>
                  <a:pt x="127720" y="358350"/>
                </a:lnTo>
                <a:close/>
              </a:path>
              <a:path w="300989" h="507364">
                <a:moveTo>
                  <a:pt x="190500" y="316687"/>
                </a:moveTo>
                <a:lnTo>
                  <a:pt x="127720" y="358350"/>
                </a:lnTo>
                <a:lnTo>
                  <a:pt x="127000" y="375094"/>
                </a:lnTo>
                <a:lnTo>
                  <a:pt x="126872" y="380542"/>
                </a:lnTo>
                <a:lnTo>
                  <a:pt x="158410" y="380542"/>
                </a:lnTo>
                <a:lnTo>
                  <a:pt x="190500" y="316687"/>
                </a:lnTo>
                <a:close/>
              </a:path>
              <a:path w="300989" h="507364">
                <a:moveTo>
                  <a:pt x="64082" y="359196"/>
                </a:moveTo>
                <a:lnTo>
                  <a:pt x="63500" y="372363"/>
                </a:lnTo>
                <a:lnTo>
                  <a:pt x="63372" y="379425"/>
                </a:lnTo>
                <a:lnTo>
                  <a:pt x="95122" y="379983"/>
                </a:lnTo>
                <a:lnTo>
                  <a:pt x="64082" y="359196"/>
                </a:lnTo>
                <a:close/>
              </a:path>
              <a:path w="300989" h="507364">
                <a:moveTo>
                  <a:pt x="267080" y="0"/>
                </a:moveTo>
                <a:lnTo>
                  <a:pt x="218947" y="30987"/>
                </a:lnTo>
                <a:lnTo>
                  <a:pt x="171703" y="67627"/>
                </a:lnTo>
                <a:lnTo>
                  <a:pt x="138556" y="101625"/>
                </a:lnTo>
                <a:lnTo>
                  <a:pt x="110236" y="142519"/>
                </a:lnTo>
                <a:lnTo>
                  <a:pt x="88518" y="191350"/>
                </a:lnTo>
                <a:lnTo>
                  <a:pt x="74675" y="247268"/>
                </a:lnTo>
                <a:lnTo>
                  <a:pt x="68961" y="287337"/>
                </a:lnTo>
                <a:lnTo>
                  <a:pt x="65404" y="329310"/>
                </a:lnTo>
                <a:lnTo>
                  <a:pt x="64082" y="359196"/>
                </a:lnTo>
                <a:lnTo>
                  <a:pt x="95122" y="379983"/>
                </a:lnTo>
                <a:lnTo>
                  <a:pt x="127720" y="358350"/>
                </a:lnTo>
                <a:lnTo>
                  <a:pt x="128777" y="333755"/>
                </a:lnTo>
                <a:lnTo>
                  <a:pt x="130175" y="314172"/>
                </a:lnTo>
                <a:lnTo>
                  <a:pt x="136905" y="259587"/>
                </a:lnTo>
                <a:lnTo>
                  <a:pt x="148081" y="213207"/>
                </a:lnTo>
                <a:lnTo>
                  <a:pt x="164591" y="175361"/>
                </a:lnTo>
                <a:lnTo>
                  <a:pt x="186181" y="143675"/>
                </a:lnTo>
                <a:lnTo>
                  <a:pt x="232409" y="99745"/>
                </a:lnTo>
                <a:lnTo>
                  <a:pt x="276987" y="68846"/>
                </a:lnTo>
                <a:lnTo>
                  <a:pt x="300863" y="53847"/>
                </a:lnTo>
                <a:lnTo>
                  <a:pt x="267080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054098" y="6121095"/>
            <a:ext cx="325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L</a:t>
            </a:r>
            <a:r>
              <a:rPr sz="1950" b="1" spc="-37" baseline="-21367" dirty="0">
                <a:latin typeface="Arial"/>
                <a:cs typeface="Arial"/>
              </a:rPr>
              <a:t>2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10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Minh</a:t>
            </a:r>
            <a:r>
              <a:rPr spc="-25" dirty="0"/>
              <a:t> </a:t>
            </a:r>
            <a:r>
              <a:rPr dirty="0"/>
              <a:t>họa</a:t>
            </a:r>
            <a:r>
              <a:rPr spc="-10" dirty="0"/>
              <a:t> </a:t>
            </a:r>
            <a:r>
              <a:rPr dirty="0"/>
              <a:t>thuật toán</a:t>
            </a:r>
            <a:r>
              <a:rPr spc="-5" dirty="0"/>
              <a:t> </a:t>
            </a:r>
            <a:r>
              <a:rPr spc="-20" dirty="0"/>
              <a:t>(tt)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9665" y="1797557"/>
            <a:ext cx="3515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1650" indent="-46418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01015" algn="l"/>
                <a:tab pos="502284" algn="l"/>
              </a:tabLst>
            </a:pPr>
            <a:r>
              <a:rPr sz="2800" dirty="0">
                <a:latin typeface="Arial"/>
                <a:cs typeface="Arial"/>
              </a:rPr>
              <a:t>Trộn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1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775" baseline="-21021" dirty="0">
                <a:latin typeface="Arial"/>
                <a:cs typeface="Arial"/>
              </a:rPr>
              <a:t>2</a:t>
            </a:r>
            <a:r>
              <a:rPr sz="2775" spc="330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03997" y="3599497"/>
            <a:ext cx="7341870" cy="552450"/>
            <a:chOff x="1503997" y="3599497"/>
            <a:chExt cx="7341870" cy="5524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760" y="3686555"/>
              <a:ext cx="402335" cy="3718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08760" y="3686555"/>
              <a:ext cx="402590" cy="372110"/>
            </a:xfrm>
            <a:custGeom>
              <a:avLst/>
              <a:gdLst/>
              <a:ahLst/>
              <a:cxnLst/>
              <a:rect l="l" t="t" r="r" b="b"/>
              <a:pathLst>
                <a:path w="402589" h="372110">
                  <a:moveTo>
                    <a:pt x="0" y="185928"/>
                  </a:moveTo>
                  <a:lnTo>
                    <a:pt x="5311" y="143278"/>
                  </a:lnTo>
                  <a:lnTo>
                    <a:pt x="20442" y="104136"/>
                  </a:lnTo>
                  <a:lnTo>
                    <a:pt x="44187" y="69615"/>
                  </a:lnTo>
                  <a:lnTo>
                    <a:pt x="75338" y="40828"/>
                  </a:lnTo>
                  <a:lnTo>
                    <a:pt x="112689" y="18887"/>
                  </a:lnTo>
                  <a:lnTo>
                    <a:pt x="155034" y="4907"/>
                  </a:lnTo>
                  <a:lnTo>
                    <a:pt x="201167" y="0"/>
                  </a:lnTo>
                  <a:lnTo>
                    <a:pt x="247301" y="4907"/>
                  </a:lnTo>
                  <a:lnTo>
                    <a:pt x="289646" y="18887"/>
                  </a:lnTo>
                  <a:lnTo>
                    <a:pt x="326997" y="40828"/>
                  </a:lnTo>
                  <a:lnTo>
                    <a:pt x="358148" y="69615"/>
                  </a:lnTo>
                  <a:lnTo>
                    <a:pt x="381893" y="104136"/>
                  </a:lnTo>
                  <a:lnTo>
                    <a:pt x="397024" y="143278"/>
                  </a:lnTo>
                  <a:lnTo>
                    <a:pt x="402335" y="185928"/>
                  </a:lnTo>
                  <a:lnTo>
                    <a:pt x="397024" y="228577"/>
                  </a:lnTo>
                  <a:lnTo>
                    <a:pt x="381893" y="267719"/>
                  </a:lnTo>
                  <a:lnTo>
                    <a:pt x="358148" y="302240"/>
                  </a:lnTo>
                  <a:lnTo>
                    <a:pt x="326997" y="331027"/>
                  </a:lnTo>
                  <a:lnTo>
                    <a:pt x="289646" y="352968"/>
                  </a:lnTo>
                  <a:lnTo>
                    <a:pt x="247301" y="366948"/>
                  </a:lnTo>
                  <a:lnTo>
                    <a:pt x="201167" y="371856"/>
                  </a:lnTo>
                  <a:lnTo>
                    <a:pt x="155034" y="366948"/>
                  </a:lnTo>
                  <a:lnTo>
                    <a:pt x="112689" y="352968"/>
                  </a:lnTo>
                  <a:lnTo>
                    <a:pt x="75338" y="331027"/>
                  </a:lnTo>
                  <a:lnTo>
                    <a:pt x="44187" y="302240"/>
                  </a:lnTo>
                  <a:lnTo>
                    <a:pt x="20442" y="267719"/>
                  </a:lnTo>
                  <a:lnTo>
                    <a:pt x="5311" y="228577"/>
                  </a:lnTo>
                  <a:lnTo>
                    <a:pt x="0" y="1859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21358" y="3816095"/>
              <a:ext cx="471170" cy="114300"/>
            </a:xfrm>
            <a:custGeom>
              <a:avLst/>
              <a:gdLst/>
              <a:ahLst/>
              <a:cxnLst/>
              <a:rect l="l" t="t" r="r" b="b"/>
              <a:pathLst>
                <a:path w="471169" h="114300">
                  <a:moveTo>
                    <a:pt x="394716" y="57149"/>
                  </a:moveTo>
                  <a:lnTo>
                    <a:pt x="356616" y="114299"/>
                  </a:lnTo>
                  <a:lnTo>
                    <a:pt x="432816" y="76199"/>
                  </a:lnTo>
                  <a:lnTo>
                    <a:pt x="394716" y="76199"/>
                  </a:lnTo>
                  <a:lnTo>
                    <a:pt x="394716" y="57149"/>
                  </a:lnTo>
                  <a:close/>
                </a:path>
                <a:path w="471169" h="114300">
                  <a:moveTo>
                    <a:pt x="382016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382016" y="76199"/>
                  </a:lnTo>
                  <a:lnTo>
                    <a:pt x="394716" y="57149"/>
                  </a:lnTo>
                  <a:lnTo>
                    <a:pt x="382016" y="38099"/>
                  </a:lnTo>
                  <a:close/>
                </a:path>
                <a:path w="471169" h="114300">
                  <a:moveTo>
                    <a:pt x="432816" y="38099"/>
                  </a:moveTo>
                  <a:lnTo>
                    <a:pt x="394716" y="38099"/>
                  </a:lnTo>
                  <a:lnTo>
                    <a:pt x="394716" y="76199"/>
                  </a:lnTo>
                  <a:lnTo>
                    <a:pt x="432816" y="76199"/>
                  </a:lnTo>
                  <a:lnTo>
                    <a:pt x="470916" y="57149"/>
                  </a:lnTo>
                  <a:lnTo>
                    <a:pt x="432816" y="38099"/>
                  </a:lnTo>
                  <a:close/>
                </a:path>
                <a:path w="471169" h="114300">
                  <a:moveTo>
                    <a:pt x="356616" y="0"/>
                  </a:moveTo>
                  <a:lnTo>
                    <a:pt x="394716" y="57149"/>
                  </a:lnTo>
                  <a:lnTo>
                    <a:pt x="394716" y="38099"/>
                  </a:lnTo>
                  <a:lnTo>
                    <a:pt x="432816" y="38099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2500" y="3727703"/>
              <a:ext cx="268224" cy="2880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572500" y="3727703"/>
              <a:ext cx="268605" cy="288290"/>
            </a:xfrm>
            <a:custGeom>
              <a:avLst/>
              <a:gdLst/>
              <a:ahLst/>
              <a:cxnLst/>
              <a:rect l="l" t="t" r="r" b="b"/>
              <a:pathLst>
                <a:path w="268604" h="288289">
                  <a:moveTo>
                    <a:pt x="0" y="288036"/>
                  </a:moveTo>
                  <a:lnTo>
                    <a:pt x="268224" y="288036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3339" y="3604259"/>
              <a:ext cx="169163" cy="5379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63339" y="3604259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79">
                  <a:moveTo>
                    <a:pt x="0" y="537971"/>
                  </a:moveTo>
                  <a:lnTo>
                    <a:pt x="169163" y="537971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4595" y="3604259"/>
              <a:ext cx="615695" cy="5425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44595" y="3604259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5" y="542544"/>
                  </a:lnTo>
                  <a:lnTo>
                    <a:pt x="615695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446779" y="3613150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2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12729" y="3599497"/>
            <a:ext cx="789940" cy="552450"/>
            <a:chOff x="4312729" y="3599497"/>
            <a:chExt cx="789940" cy="55245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8615" y="3604259"/>
              <a:ext cx="169163" cy="5379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928615" y="3604259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5" h="538479">
                  <a:moveTo>
                    <a:pt x="0" y="537971"/>
                  </a:moveTo>
                  <a:lnTo>
                    <a:pt x="169163" y="537971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17491" y="3604259"/>
              <a:ext cx="617220" cy="5425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317491" y="3604259"/>
              <a:ext cx="617220" cy="542925"/>
            </a:xfrm>
            <a:custGeom>
              <a:avLst/>
              <a:gdLst/>
              <a:ahLst/>
              <a:cxnLst/>
              <a:rect l="l" t="t" r="r" b="b"/>
              <a:pathLst>
                <a:path w="617220" h="542925">
                  <a:moveTo>
                    <a:pt x="0" y="542544"/>
                  </a:moveTo>
                  <a:lnTo>
                    <a:pt x="617220" y="542544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519929" y="3613150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4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90197" y="3599497"/>
            <a:ext cx="785495" cy="552450"/>
            <a:chOff x="5390197" y="3599497"/>
            <a:chExt cx="785495" cy="55245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4559" y="3604259"/>
              <a:ext cx="166115" cy="53797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04559" y="3604259"/>
              <a:ext cx="166370" cy="538480"/>
            </a:xfrm>
            <a:custGeom>
              <a:avLst/>
              <a:gdLst/>
              <a:ahLst/>
              <a:cxnLst/>
              <a:rect l="l" t="t" r="r" b="b"/>
              <a:pathLst>
                <a:path w="166370" h="538479">
                  <a:moveTo>
                    <a:pt x="0" y="537971"/>
                  </a:moveTo>
                  <a:lnTo>
                    <a:pt x="166115" y="537971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53797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94959" y="3604259"/>
              <a:ext cx="614172" cy="5425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394959" y="3604259"/>
              <a:ext cx="614680" cy="542925"/>
            </a:xfrm>
            <a:custGeom>
              <a:avLst/>
              <a:gdLst/>
              <a:ahLst/>
              <a:cxnLst/>
              <a:rect l="l" t="t" r="r" b="b"/>
              <a:pathLst>
                <a:path w="614679" h="542925">
                  <a:moveTo>
                    <a:pt x="0" y="542544"/>
                  </a:moveTo>
                  <a:lnTo>
                    <a:pt x="614172" y="542544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94984" y="3613150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5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450901" y="3599497"/>
            <a:ext cx="789940" cy="552450"/>
            <a:chOff x="6450901" y="3599497"/>
            <a:chExt cx="789940" cy="552450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68312" y="3604259"/>
              <a:ext cx="167640" cy="53797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068312" y="3604259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40" h="538479">
                  <a:moveTo>
                    <a:pt x="0" y="537971"/>
                  </a:moveTo>
                  <a:lnTo>
                    <a:pt x="167640" y="537971"/>
                  </a:lnTo>
                  <a:lnTo>
                    <a:pt x="167640" y="0"/>
                  </a:lnTo>
                  <a:lnTo>
                    <a:pt x="0" y="0"/>
                  </a:lnTo>
                  <a:lnTo>
                    <a:pt x="0" y="53797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55664" y="3604259"/>
              <a:ext cx="618743" cy="54254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55664" y="3604259"/>
              <a:ext cx="619125" cy="542925"/>
            </a:xfrm>
            <a:custGeom>
              <a:avLst/>
              <a:gdLst/>
              <a:ahLst/>
              <a:cxnLst/>
              <a:rect l="l" t="t" r="r" b="b"/>
              <a:pathLst>
                <a:path w="619125" h="542925">
                  <a:moveTo>
                    <a:pt x="0" y="542544"/>
                  </a:moveTo>
                  <a:lnTo>
                    <a:pt x="618743" y="542544"/>
                  </a:lnTo>
                  <a:lnTo>
                    <a:pt x="618743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658736" y="3613150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6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525321" y="3599497"/>
            <a:ext cx="786765" cy="552450"/>
            <a:chOff x="7525321" y="3599497"/>
            <a:chExt cx="786765" cy="552450"/>
          </a:xfrm>
        </p:grpSpPr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9683" y="3604259"/>
              <a:ext cx="167640" cy="5379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139683" y="3604259"/>
              <a:ext cx="167640" cy="538480"/>
            </a:xfrm>
            <a:custGeom>
              <a:avLst/>
              <a:gdLst/>
              <a:ahLst/>
              <a:cxnLst/>
              <a:rect l="l" t="t" r="r" b="b"/>
              <a:pathLst>
                <a:path w="167640" h="538479">
                  <a:moveTo>
                    <a:pt x="0" y="537971"/>
                  </a:moveTo>
                  <a:lnTo>
                    <a:pt x="167640" y="537971"/>
                  </a:lnTo>
                  <a:lnTo>
                    <a:pt x="167640" y="0"/>
                  </a:lnTo>
                  <a:lnTo>
                    <a:pt x="0" y="0"/>
                  </a:lnTo>
                  <a:lnTo>
                    <a:pt x="0" y="53797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30083" y="3604259"/>
              <a:ext cx="614172" cy="54254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530083" y="3604259"/>
              <a:ext cx="614680" cy="542925"/>
            </a:xfrm>
            <a:custGeom>
              <a:avLst/>
              <a:gdLst/>
              <a:ahLst/>
              <a:cxnLst/>
              <a:rect l="l" t="t" r="r" b="b"/>
              <a:pathLst>
                <a:path w="614679" h="542925">
                  <a:moveTo>
                    <a:pt x="0" y="542544"/>
                  </a:moveTo>
                  <a:lnTo>
                    <a:pt x="614172" y="542544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730743" y="3613150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8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163889" y="3143757"/>
            <a:ext cx="6447790" cy="1008380"/>
            <a:chOff x="2163889" y="3143757"/>
            <a:chExt cx="6447790" cy="1008380"/>
          </a:xfrm>
        </p:grpSpPr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7395" y="3604259"/>
              <a:ext cx="169163" cy="5379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787395" y="3604259"/>
              <a:ext cx="169545" cy="538480"/>
            </a:xfrm>
            <a:custGeom>
              <a:avLst/>
              <a:gdLst/>
              <a:ahLst/>
              <a:cxnLst/>
              <a:rect l="l" t="t" r="r" b="b"/>
              <a:pathLst>
                <a:path w="169544" h="538479">
                  <a:moveTo>
                    <a:pt x="0" y="537971"/>
                  </a:moveTo>
                  <a:lnTo>
                    <a:pt x="169163" y="537971"/>
                  </a:lnTo>
                  <a:lnTo>
                    <a:pt x="169163" y="0"/>
                  </a:lnTo>
                  <a:lnTo>
                    <a:pt x="0" y="0"/>
                  </a:lnTo>
                  <a:lnTo>
                    <a:pt x="0" y="53797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68651" y="3604259"/>
              <a:ext cx="615695" cy="54254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168651" y="3604259"/>
              <a:ext cx="615950" cy="542925"/>
            </a:xfrm>
            <a:custGeom>
              <a:avLst/>
              <a:gdLst/>
              <a:ahLst/>
              <a:cxnLst/>
              <a:rect l="l" t="t" r="r" b="b"/>
              <a:pathLst>
                <a:path w="615950" h="542925">
                  <a:moveTo>
                    <a:pt x="0" y="542544"/>
                  </a:moveTo>
                  <a:lnTo>
                    <a:pt x="615695" y="542544"/>
                  </a:lnTo>
                  <a:lnTo>
                    <a:pt x="615695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957572" y="3816095"/>
              <a:ext cx="3653790" cy="114300"/>
            </a:xfrm>
            <a:custGeom>
              <a:avLst/>
              <a:gdLst/>
              <a:ahLst/>
              <a:cxnLst/>
              <a:rect l="l" t="t" r="r" b="b"/>
              <a:pathLst>
                <a:path w="3653790" h="114300">
                  <a:moveTo>
                    <a:pt x="436626" y="57150"/>
                  </a:moveTo>
                  <a:lnTo>
                    <a:pt x="398526" y="38100"/>
                  </a:lnTo>
                  <a:lnTo>
                    <a:pt x="322326" y="0"/>
                  </a:lnTo>
                  <a:lnTo>
                    <a:pt x="347726" y="38100"/>
                  </a:lnTo>
                  <a:lnTo>
                    <a:pt x="110464" y="38100"/>
                  </a:lnTo>
                  <a:lnTo>
                    <a:pt x="109816" y="34886"/>
                  </a:lnTo>
                  <a:lnTo>
                    <a:pt x="97574" y="16725"/>
                  </a:lnTo>
                  <a:lnTo>
                    <a:pt x="79413" y="4483"/>
                  </a:lnTo>
                  <a:lnTo>
                    <a:pt x="57150" y="0"/>
                  </a:lnTo>
                  <a:lnTo>
                    <a:pt x="34874" y="4483"/>
                  </a:lnTo>
                  <a:lnTo>
                    <a:pt x="16713" y="16725"/>
                  </a:lnTo>
                  <a:lnTo>
                    <a:pt x="4470" y="34886"/>
                  </a:lnTo>
                  <a:lnTo>
                    <a:pt x="0" y="57150"/>
                  </a:lnTo>
                  <a:lnTo>
                    <a:pt x="4470" y="79425"/>
                  </a:lnTo>
                  <a:lnTo>
                    <a:pt x="16713" y="97586"/>
                  </a:lnTo>
                  <a:lnTo>
                    <a:pt x="34874" y="109829"/>
                  </a:lnTo>
                  <a:lnTo>
                    <a:pt x="57150" y="114300"/>
                  </a:lnTo>
                  <a:lnTo>
                    <a:pt x="79413" y="109829"/>
                  </a:lnTo>
                  <a:lnTo>
                    <a:pt x="97574" y="97586"/>
                  </a:lnTo>
                  <a:lnTo>
                    <a:pt x="109816" y="79425"/>
                  </a:lnTo>
                  <a:lnTo>
                    <a:pt x="110464" y="76200"/>
                  </a:lnTo>
                  <a:lnTo>
                    <a:pt x="347726" y="76200"/>
                  </a:lnTo>
                  <a:lnTo>
                    <a:pt x="322326" y="114300"/>
                  </a:lnTo>
                  <a:lnTo>
                    <a:pt x="398526" y="76200"/>
                  </a:lnTo>
                  <a:lnTo>
                    <a:pt x="436626" y="57150"/>
                  </a:lnTo>
                  <a:close/>
                </a:path>
                <a:path w="3653790" h="114300">
                  <a:moveTo>
                    <a:pt x="1503426" y="57150"/>
                  </a:moveTo>
                  <a:lnTo>
                    <a:pt x="1465326" y="38100"/>
                  </a:lnTo>
                  <a:lnTo>
                    <a:pt x="1389126" y="0"/>
                  </a:lnTo>
                  <a:lnTo>
                    <a:pt x="1414526" y="38100"/>
                  </a:lnTo>
                  <a:lnTo>
                    <a:pt x="1177264" y="38100"/>
                  </a:lnTo>
                  <a:lnTo>
                    <a:pt x="1176616" y="34886"/>
                  </a:lnTo>
                  <a:lnTo>
                    <a:pt x="1164374" y="16725"/>
                  </a:lnTo>
                  <a:lnTo>
                    <a:pt x="1146213" y="4483"/>
                  </a:lnTo>
                  <a:lnTo>
                    <a:pt x="1123950" y="0"/>
                  </a:lnTo>
                  <a:lnTo>
                    <a:pt x="1101674" y="4483"/>
                  </a:lnTo>
                  <a:lnTo>
                    <a:pt x="1083513" y="16725"/>
                  </a:lnTo>
                  <a:lnTo>
                    <a:pt x="1071270" y="34886"/>
                  </a:lnTo>
                  <a:lnTo>
                    <a:pt x="1066800" y="57150"/>
                  </a:lnTo>
                  <a:lnTo>
                    <a:pt x="1071270" y="79425"/>
                  </a:lnTo>
                  <a:lnTo>
                    <a:pt x="1083513" y="97586"/>
                  </a:lnTo>
                  <a:lnTo>
                    <a:pt x="1101674" y="109829"/>
                  </a:lnTo>
                  <a:lnTo>
                    <a:pt x="1123950" y="114300"/>
                  </a:lnTo>
                  <a:lnTo>
                    <a:pt x="1146213" y="109829"/>
                  </a:lnTo>
                  <a:lnTo>
                    <a:pt x="1164374" y="97586"/>
                  </a:lnTo>
                  <a:lnTo>
                    <a:pt x="1176616" y="79425"/>
                  </a:lnTo>
                  <a:lnTo>
                    <a:pt x="1177264" y="76200"/>
                  </a:lnTo>
                  <a:lnTo>
                    <a:pt x="1414526" y="76200"/>
                  </a:lnTo>
                  <a:lnTo>
                    <a:pt x="1389126" y="114300"/>
                  </a:lnTo>
                  <a:lnTo>
                    <a:pt x="1465326" y="76200"/>
                  </a:lnTo>
                  <a:lnTo>
                    <a:pt x="1503426" y="57150"/>
                  </a:lnTo>
                  <a:close/>
                </a:path>
                <a:path w="3653790" h="114300">
                  <a:moveTo>
                    <a:pt x="2577846" y="57150"/>
                  </a:moveTo>
                  <a:lnTo>
                    <a:pt x="2539746" y="38100"/>
                  </a:lnTo>
                  <a:lnTo>
                    <a:pt x="2463546" y="0"/>
                  </a:lnTo>
                  <a:lnTo>
                    <a:pt x="2488946" y="38100"/>
                  </a:lnTo>
                  <a:lnTo>
                    <a:pt x="2251684" y="38100"/>
                  </a:lnTo>
                  <a:lnTo>
                    <a:pt x="2251037" y="34886"/>
                  </a:lnTo>
                  <a:lnTo>
                    <a:pt x="2238794" y="16725"/>
                  </a:lnTo>
                  <a:lnTo>
                    <a:pt x="2220633" y="4483"/>
                  </a:lnTo>
                  <a:lnTo>
                    <a:pt x="2198370" y="0"/>
                  </a:lnTo>
                  <a:lnTo>
                    <a:pt x="2176094" y="4483"/>
                  </a:lnTo>
                  <a:lnTo>
                    <a:pt x="2157933" y="16725"/>
                  </a:lnTo>
                  <a:lnTo>
                    <a:pt x="2145690" y="34886"/>
                  </a:lnTo>
                  <a:lnTo>
                    <a:pt x="2141220" y="57150"/>
                  </a:lnTo>
                  <a:lnTo>
                    <a:pt x="2145690" y="79425"/>
                  </a:lnTo>
                  <a:lnTo>
                    <a:pt x="2157933" y="97586"/>
                  </a:lnTo>
                  <a:lnTo>
                    <a:pt x="2176094" y="109829"/>
                  </a:lnTo>
                  <a:lnTo>
                    <a:pt x="2198370" y="114300"/>
                  </a:lnTo>
                  <a:lnTo>
                    <a:pt x="2220633" y="109829"/>
                  </a:lnTo>
                  <a:lnTo>
                    <a:pt x="2238794" y="97586"/>
                  </a:lnTo>
                  <a:lnTo>
                    <a:pt x="2251037" y="79425"/>
                  </a:lnTo>
                  <a:lnTo>
                    <a:pt x="2251684" y="76200"/>
                  </a:lnTo>
                  <a:lnTo>
                    <a:pt x="2488946" y="76200"/>
                  </a:lnTo>
                  <a:lnTo>
                    <a:pt x="2463546" y="114300"/>
                  </a:lnTo>
                  <a:lnTo>
                    <a:pt x="2539746" y="76200"/>
                  </a:lnTo>
                  <a:lnTo>
                    <a:pt x="2577846" y="57150"/>
                  </a:lnTo>
                  <a:close/>
                </a:path>
                <a:path w="3653790" h="114300">
                  <a:moveTo>
                    <a:pt x="3653790" y="57150"/>
                  </a:moveTo>
                  <a:lnTo>
                    <a:pt x="3615690" y="38100"/>
                  </a:lnTo>
                  <a:lnTo>
                    <a:pt x="3539490" y="0"/>
                  </a:lnTo>
                  <a:lnTo>
                    <a:pt x="3564890" y="38100"/>
                  </a:lnTo>
                  <a:lnTo>
                    <a:pt x="3327628" y="38100"/>
                  </a:lnTo>
                  <a:lnTo>
                    <a:pt x="3326981" y="34886"/>
                  </a:lnTo>
                  <a:lnTo>
                    <a:pt x="3314738" y="16725"/>
                  </a:lnTo>
                  <a:lnTo>
                    <a:pt x="3296577" y="4483"/>
                  </a:lnTo>
                  <a:lnTo>
                    <a:pt x="3274314" y="0"/>
                  </a:lnTo>
                  <a:lnTo>
                    <a:pt x="3252038" y="4483"/>
                  </a:lnTo>
                  <a:lnTo>
                    <a:pt x="3233877" y="16725"/>
                  </a:lnTo>
                  <a:lnTo>
                    <a:pt x="3221634" y="34886"/>
                  </a:lnTo>
                  <a:lnTo>
                    <a:pt x="3217164" y="57150"/>
                  </a:lnTo>
                  <a:lnTo>
                    <a:pt x="3221634" y="79425"/>
                  </a:lnTo>
                  <a:lnTo>
                    <a:pt x="3233877" y="97586"/>
                  </a:lnTo>
                  <a:lnTo>
                    <a:pt x="3252038" y="109829"/>
                  </a:lnTo>
                  <a:lnTo>
                    <a:pt x="3274314" y="114300"/>
                  </a:lnTo>
                  <a:lnTo>
                    <a:pt x="3296577" y="109829"/>
                  </a:lnTo>
                  <a:lnTo>
                    <a:pt x="3314738" y="97586"/>
                  </a:lnTo>
                  <a:lnTo>
                    <a:pt x="3326981" y="79425"/>
                  </a:lnTo>
                  <a:lnTo>
                    <a:pt x="3327628" y="76200"/>
                  </a:lnTo>
                  <a:lnTo>
                    <a:pt x="3564890" y="76200"/>
                  </a:lnTo>
                  <a:lnTo>
                    <a:pt x="3539490" y="114300"/>
                  </a:lnTo>
                  <a:lnTo>
                    <a:pt x="3615690" y="76200"/>
                  </a:lnTo>
                  <a:lnTo>
                    <a:pt x="365379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659369" y="3143757"/>
              <a:ext cx="344805" cy="439420"/>
            </a:xfrm>
            <a:custGeom>
              <a:avLst/>
              <a:gdLst/>
              <a:ahLst/>
              <a:cxnLst/>
              <a:rect l="l" t="t" r="r" b="b"/>
              <a:pathLst>
                <a:path w="344804" h="439420">
                  <a:moveTo>
                    <a:pt x="153924" y="249681"/>
                  </a:moveTo>
                  <a:lnTo>
                    <a:pt x="251078" y="439165"/>
                  </a:lnTo>
                  <a:lnTo>
                    <a:pt x="311988" y="314197"/>
                  </a:lnTo>
                  <a:lnTo>
                    <a:pt x="218185" y="314197"/>
                  </a:lnTo>
                  <a:lnTo>
                    <a:pt x="216788" y="292862"/>
                  </a:lnTo>
                  <a:lnTo>
                    <a:pt x="216530" y="290479"/>
                  </a:lnTo>
                  <a:lnTo>
                    <a:pt x="153924" y="249681"/>
                  </a:lnTo>
                  <a:close/>
                </a:path>
                <a:path w="344804" h="439420">
                  <a:moveTo>
                    <a:pt x="216530" y="290479"/>
                  </a:moveTo>
                  <a:lnTo>
                    <a:pt x="216788" y="292862"/>
                  </a:lnTo>
                  <a:lnTo>
                    <a:pt x="218185" y="314197"/>
                  </a:lnTo>
                  <a:lnTo>
                    <a:pt x="249872" y="312165"/>
                  </a:lnTo>
                  <a:lnTo>
                    <a:pt x="216530" y="290479"/>
                  </a:lnTo>
                  <a:close/>
                </a:path>
                <a:path w="344804" h="439420">
                  <a:moveTo>
                    <a:pt x="344424" y="247650"/>
                  </a:moveTo>
                  <a:lnTo>
                    <a:pt x="280276" y="291390"/>
                  </a:lnTo>
                  <a:lnTo>
                    <a:pt x="281558" y="310133"/>
                  </a:lnTo>
                  <a:lnTo>
                    <a:pt x="218185" y="314197"/>
                  </a:lnTo>
                  <a:lnTo>
                    <a:pt x="311988" y="314197"/>
                  </a:lnTo>
                  <a:lnTo>
                    <a:pt x="344424" y="247650"/>
                  </a:lnTo>
                  <a:close/>
                </a:path>
                <a:path w="344804" h="439420">
                  <a:moveTo>
                    <a:pt x="24891" y="0"/>
                  </a:moveTo>
                  <a:lnTo>
                    <a:pt x="0" y="58419"/>
                  </a:lnTo>
                  <a:lnTo>
                    <a:pt x="30225" y="71246"/>
                  </a:lnTo>
                  <a:lnTo>
                    <a:pt x="59308" y="84327"/>
                  </a:lnTo>
                  <a:lnTo>
                    <a:pt x="112902" y="112521"/>
                  </a:lnTo>
                  <a:lnTo>
                    <a:pt x="146557" y="136270"/>
                  </a:lnTo>
                  <a:lnTo>
                    <a:pt x="181228" y="172974"/>
                  </a:lnTo>
                  <a:lnTo>
                    <a:pt x="202946" y="218186"/>
                  </a:lnTo>
                  <a:lnTo>
                    <a:pt x="212851" y="260857"/>
                  </a:lnTo>
                  <a:lnTo>
                    <a:pt x="216530" y="290479"/>
                  </a:lnTo>
                  <a:lnTo>
                    <a:pt x="249808" y="312165"/>
                  </a:lnTo>
                  <a:lnTo>
                    <a:pt x="280276" y="291390"/>
                  </a:lnTo>
                  <a:lnTo>
                    <a:pt x="279907" y="286003"/>
                  </a:lnTo>
                  <a:lnTo>
                    <a:pt x="277875" y="267588"/>
                  </a:lnTo>
                  <a:lnTo>
                    <a:pt x="267843" y="213867"/>
                  </a:lnTo>
                  <a:lnTo>
                    <a:pt x="249427" y="164083"/>
                  </a:lnTo>
                  <a:lnTo>
                    <a:pt x="221233" y="120903"/>
                  </a:lnTo>
                  <a:lnTo>
                    <a:pt x="185293" y="85851"/>
                  </a:lnTo>
                  <a:lnTo>
                    <a:pt x="144145" y="57276"/>
                  </a:lnTo>
                  <a:lnTo>
                    <a:pt x="85344" y="26415"/>
                  </a:lnTo>
                  <a:lnTo>
                    <a:pt x="55118" y="12826"/>
                  </a:lnTo>
                  <a:lnTo>
                    <a:pt x="24891" y="0"/>
                  </a:lnTo>
                  <a:close/>
                </a:path>
                <a:path w="344804" h="439420">
                  <a:moveTo>
                    <a:pt x="280276" y="291390"/>
                  </a:moveTo>
                  <a:lnTo>
                    <a:pt x="249808" y="312165"/>
                  </a:lnTo>
                  <a:lnTo>
                    <a:pt x="281558" y="310133"/>
                  </a:lnTo>
                  <a:lnTo>
                    <a:pt x="280276" y="29139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479296" y="3109976"/>
            <a:ext cx="848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80808"/>
                </a:solidFill>
                <a:latin typeface="Calibri"/>
                <a:cs typeface="Calibri"/>
              </a:rPr>
              <a:t>pHead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51650" y="2831718"/>
            <a:ext cx="75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pTail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70201" y="3613150"/>
            <a:ext cx="2127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1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825496" y="3816095"/>
            <a:ext cx="1492885" cy="114300"/>
          </a:xfrm>
          <a:custGeom>
            <a:avLst/>
            <a:gdLst/>
            <a:ahLst/>
            <a:cxnLst/>
            <a:rect l="l" t="t" r="r" b="b"/>
            <a:pathLst>
              <a:path w="1492885" h="114300">
                <a:moveTo>
                  <a:pt x="417576" y="56388"/>
                </a:moveTo>
                <a:lnTo>
                  <a:pt x="404876" y="50038"/>
                </a:lnTo>
                <a:lnTo>
                  <a:pt x="341376" y="18288"/>
                </a:lnTo>
                <a:lnTo>
                  <a:pt x="362534" y="50038"/>
                </a:lnTo>
                <a:lnTo>
                  <a:pt x="74917" y="50038"/>
                </a:lnTo>
                <a:lnTo>
                  <a:pt x="73202" y="41541"/>
                </a:lnTo>
                <a:lnTo>
                  <a:pt x="65049" y="29438"/>
                </a:lnTo>
                <a:lnTo>
                  <a:pt x="52946" y="21285"/>
                </a:lnTo>
                <a:lnTo>
                  <a:pt x="38100" y="18288"/>
                </a:lnTo>
                <a:lnTo>
                  <a:pt x="23241" y="21285"/>
                </a:lnTo>
                <a:lnTo>
                  <a:pt x="11137" y="29438"/>
                </a:lnTo>
                <a:lnTo>
                  <a:pt x="2984" y="41541"/>
                </a:lnTo>
                <a:lnTo>
                  <a:pt x="0" y="56388"/>
                </a:lnTo>
                <a:lnTo>
                  <a:pt x="2984" y="71247"/>
                </a:lnTo>
                <a:lnTo>
                  <a:pt x="11137" y="83350"/>
                </a:lnTo>
                <a:lnTo>
                  <a:pt x="23241" y="91503"/>
                </a:lnTo>
                <a:lnTo>
                  <a:pt x="38100" y="94488"/>
                </a:lnTo>
                <a:lnTo>
                  <a:pt x="52946" y="91503"/>
                </a:lnTo>
                <a:lnTo>
                  <a:pt x="65049" y="83350"/>
                </a:lnTo>
                <a:lnTo>
                  <a:pt x="73202" y="71247"/>
                </a:lnTo>
                <a:lnTo>
                  <a:pt x="74917" y="62738"/>
                </a:lnTo>
                <a:lnTo>
                  <a:pt x="362534" y="62738"/>
                </a:lnTo>
                <a:lnTo>
                  <a:pt x="341376" y="94488"/>
                </a:lnTo>
                <a:lnTo>
                  <a:pt x="404876" y="62738"/>
                </a:lnTo>
                <a:lnTo>
                  <a:pt x="417576" y="56388"/>
                </a:lnTo>
                <a:close/>
              </a:path>
              <a:path w="1492885" h="114300">
                <a:moveTo>
                  <a:pt x="1492758" y="57150"/>
                </a:moveTo>
                <a:lnTo>
                  <a:pt x="1454658" y="38100"/>
                </a:lnTo>
                <a:lnTo>
                  <a:pt x="1378458" y="0"/>
                </a:lnTo>
                <a:lnTo>
                  <a:pt x="1403858" y="38100"/>
                </a:lnTo>
                <a:lnTo>
                  <a:pt x="1166596" y="38100"/>
                </a:lnTo>
                <a:lnTo>
                  <a:pt x="1165948" y="34886"/>
                </a:lnTo>
                <a:lnTo>
                  <a:pt x="1153706" y="16725"/>
                </a:lnTo>
                <a:lnTo>
                  <a:pt x="1135545" y="4483"/>
                </a:lnTo>
                <a:lnTo>
                  <a:pt x="1113282" y="0"/>
                </a:lnTo>
                <a:lnTo>
                  <a:pt x="1091006" y="4483"/>
                </a:lnTo>
                <a:lnTo>
                  <a:pt x="1072845" y="16725"/>
                </a:lnTo>
                <a:lnTo>
                  <a:pt x="1060602" y="34886"/>
                </a:lnTo>
                <a:lnTo>
                  <a:pt x="1056132" y="57150"/>
                </a:lnTo>
                <a:lnTo>
                  <a:pt x="1060602" y="79425"/>
                </a:lnTo>
                <a:lnTo>
                  <a:pt x="1072845" y="97586"/>
                </a:lnTo>
                <a:lnTo>
                  <a:pt x="1091006" y="109829"/>
                </a:lnTo>
                <a:lnTo>
                  <a:pt x="1113282" y="114300"/>
                </a:lnTo>
                <a:lnTo>
                  <a:pt x="1135545" y="109829"/>
                </a:lnTo>
                <a:lnTo>
                  <a:pt x="1153706" y="97586"/>
                </a:lnTo>
                <a:lnTo>
                  <a:pt x="1165948" y="79425"/>
                </a:lnTo>
                <a:lnTo>
                  <a:pt x="1166596" y="76200"/>
                </a:lnTo>
                <a:lnTo>
                  <a:pt x="1403858" y="76200"/>
                </a:lnTo>
                <a:lnTo>
                  <a:pt x="1378458" y="114300"/>
                </a:lnTo>
                <a:lnTo>
                  <a:pt x="1454658" y="76200"/>
                </a:lnTo>
                <a:lnTo>
                  <a:pt x="1492758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114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15" dirty="0"/>
              <a:t> </a:t>
            </a:r>
            <a:r>
              <a:rPr dirty="0"/>
              <a:t>đặt</a:t>
            </a:r>
            <a:r>
              <a:rPr spc="-10" dirty="0"/>
              <a:t> </a:t>
            </a:r>
            <a:r>
              <a:rPr dirty="0"/>
              <a:t>hàm</a:t>
            </a:r>
            <a:r>
              <a:rPr spc="-15" dirty="0"/>
              <a:t> </a:t>
            </a:r>
            <a:r>
              <a:rPr spc="-10" dirty="0"/>
              <a:t>main()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1168" y="1076705"/>
            <a:ext cx="8262620" cy="5231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1665" marR="5080" indent="-6096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621665" algn="l"/>
                <a:tab pos="622300" algn="l"/>
              </a:tabLst>
            </a:pPr>
            <a:r>
              <a:rPr sz="2800" dirty="0">
                <a:latin typeface="Arial"/>
                <a:cs typeface="Arial"/>
              </a:rPr>
              <a:t>Yêu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cầu: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Viết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chương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trình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lập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đơn,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đó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liệu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mỗi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là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số </a:t>
            </a:r>
            <a:r>
              <a:rPr sz="2800" dirty="0">
                <a:latin typeface="Arial"/>
                <a:cs typeface="Arial"/>
              </a:rPr>
              <a:t>nguyên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dương.</a:t>
            </a:r>
            <a:endParaRPr sz="2800">
              <a:latin typeface="Arial"/>
              <a:cs typeface="Arial"/>
            </a:endParaRPr>
          </a:p>
          <a:p>
            <a:pPr marL="621665" marR="135255" indent="-6096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621665" algn="l"/>
                <a:tab pos="622300" algn="l"/>
              </a:tabLst>
            </a:pPr>
            <a:r>
              <a:rPr sz="2800" dirty="0">
                <a:latin typeface="Arial"/>
                <a:cs typeface="Arial"/>
              </a:rPr>
              <a:t>Liệt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kê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tất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liệu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tất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cả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nút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xâu</a:t>
            </a:r>
            <a:endParaRPr sz="2800">
              <a:latin typeface="Arial"/>
              <a:cs typeface="Arial"/>
            </a:endParaRPr>
          </a:p>
          <a:p>
            <a:pPr marL="621665" indent="-6096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621665" algn="l"/>
                <a:tab pos="622300" algn="l"/>
              </a:tabLst>
            </a:pPr>
            <a:r>
              <a:rPr sz="2800" dirty="0">
                <a:latin typeface="Arial"/>
                <a:cs typeface="Arial"/>
              </a:rPr>
              <a:t>Tìm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khoá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xâu.</a:t>
            </a:r>
            <a:endParaRPr sz="2800">
              <a:latin typeface="Arial"/>
              <a:cs typeface="Arial"/>
            </a:endParaRPr>
          </a:p>
          <a:p>
            <a:pPr marL="621665" indent="-60960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21665" algn="l"/>
                <a:tab pos="622300" algn="l"/>
              </a:tabLst>
            </a:pPr>
            <a:r>
              <a:rPr sz="2800" dirty="0">
                <a:latin typeface="Arial"/>
                <a:cs typeface="Arial"/>
              </a:rPr>
              <a:t>Xoá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xâu</a:t>
            </a:r>
            <a:endParaRPr sz="2800">
              <a:latin typeface="Arial"/>
              <a:cs typeface="Arial"/>
            </a:endParaRPr>
          </a:p>
          <a:p>
            <a:pPr marL="621665" indent="-60960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21665" algn="l"/>
                <a:tab pos="622300" algn="l"/>
              </a:tabLst>
            </a:pPr>
            <a:r>
              <a:rPr sz="2800" dirty="0">
                <a:latin typeface="Arial"/>
                <a:cs typeface="Arial"/>
              </a:rPr>
              <a:t>Xoá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khoá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xâu</a:t>
            </a:r>
            <a:endParaRPr sz="2800">
              <a:latin typeface="Arial"/>
              <a:cs typeface="Arial"/>
            </a:endParaRPr>
          </a:p>
          <a:p>
            <a:pPr marL="621665" marR="308610" indent="-6096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621665" algn="l"/>
                <a:tab pos="622300" algn="l"/>
              </a:tabLst>
            </a:pPr>
            <a:r>
              <a:rPr sz="2800" dirty="0">
                <a:latin typeface="Arial"/>
                <a:cs typeface="Arial"/>
              </a:rPr>
              <a:t>Sắp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tăng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liệu </a:t>
            </a:r>
            <a:r>
              <a:rPr sz="2800" spc="-10" dirty="0">
                <a:latin typeface="Arial"/>
                <a:cs typeface="Arial"/>
              </a:rPr>
              <a:t>(Info)</a:t>
            </a:r>
            <a:endParaRPr sz="2800">
              <a:latin typeface="Arial"/>
              <a:cs typeface="Arial"/>
            </a:endParaRPr>
          </a:p>
          <a:p>
            <a:pPr marL="621665" indent="-6096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621665" algn="l"/>
                <a:tab pos="622300" algn="l"/>
              </a:tabLst>
            </a:pPr>
            <a:r>
              <a:rPr sz="2800" dirty="0">
                <a:latin typeface="Arial"/>
                <a:cs typeface="Arial"/>
              </a:rPr>
              <a:t>Chèn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chèn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5317" y="6283858"/>
            <a:ext cx="634568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xâu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vẫn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tăng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 err="1">
                <a:latin typeface="Arial"/>
                <a:cs typeface="Arial"/>
              </a:rPr>
              <a:t>dần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lang="en-US" sz="2800" spc="-40" dirty="0" err="1" smtClean="0">
                <a:latin typeface="Arial"/>
                <a:cs typeface="Arial"/>
              </a:rPr>
              <a:t>theo</a:t>
            </a:r>
            <a:r>
              <a:rPr lang="en-US" sz="2800" spc="-40" dirty="0" smtClean="0">
                <a:latin typeface="Arial"/>
                <a:cs typeface="Arial"/>
              </a:rPr>
              <a:t> </a:t>
            </a:r>
            <a:r>
              <a:rPr lang="en-US" sz="2800" spc="-40" dirty="0" err="1" smtClean="0">
                <a:latin typeface="Arial"/>
                <a:cs typeface="Arial"/>
              </a:rPr>
              <a:t>trường</a:t>
            </a:r>
            <a:r>
              <a:rPr lang="en-US" sz="2800" spc="-40" dirty="0" smtClean="0">
                <a:latin typeface="Arial"/>
                <a:cs typeface="Arial"/>
              </a:rPr>
              <a:t> </a:t>
            </a:r>
            <a:r>
              <a:rPr lang="en-US" sz="2800" spc="-40" dirty="0" err="1" smtClean="0">
                <a:latin typeface="Arial"/>
                <a:cs typeface="Arial"/>
              </a:rPr>
              <a:t>dữ</a:t>
            </a:r>
            <a:r>
              <a:rPr lang="en-US" sz="2800" spc="-40" dirty="0" smtClean="0">
                <a:latin typeface="Arial"/>
                <a:cs typeface="Arial"/>
              </a:rPr>
              <a:t> </a:t>
            </a:r>
            <a:r>
              <a:rPr lang="en-US" sz="2800" spc="-40" dirty="0" err="1" smtClean="0">
                <a:latin typeface="Arial"/>
                <a:cs typeface="Arial"/>
              </a:rPr>
              <a:t>liệu</a:t>
            </a:r>
            <a:endParaRPr sz="1800" baseline="9259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5065" y="83565"/>
            <a:ext cx="4852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15" dirty="0"/>
              <a:t> </a:t>
            </a:r>
            <a:r>
              <a:rPr dirty="0"/>
              <a:t>đặt</a:t>
            </a:r>
            <a:r>
              <a:rPr spc="-15" dirty="0"/>
              <a:t> </a:t>
            </a:r>
            <a:r>
              <a:rPr dirty="0"/>
              <a:t>hàm</a:t>
            </a:r>
            <a:r>
              <a:rPr spc="-5" dirty="0"/>
              <a:t> </a:t>
            </a:r>
            <a:r>
              <a:rPr dirty="0"/>
              <a:t>main()</a:t>
            </a:r>
            <a:r>
              <a:rPr spc="-15" dirty="0"/>
              <a:t> </a:t>
            </a:r>
            <a:r>
              <a:rPr spc="-20" dirty="0"/>
              <a:t>(tt)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1534413" y="991361"/>
            <a:ext cx="6583045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void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main()</a:t>
            </a:r>
            <a:endParaRPr sz="2800">
              <a:latin typeface="Arial"/>
              <a:cs typeface="Arial"/>
            </a:endParaRPr>
          </a:p>
          <a:p>
            <a:pPr marL="463550" marR="2454910" indent="-451484">
              <a:lnSpc>
                <a:spcPct val="100000"/>
              </a:lnSpc>
              <a:tabLst>
                <a:tab pos="463550" algn="l"/>
                <a:tab pos="1411605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0" dirty="0">
                <a:latin typeface="Arial"/>
                <a:cs typeface="Arial"/>
              </a:rPr>
              <a:t>LIST</a:t>
            </a:r>
            <a:r>
              <a:rPr sz="2800" dirty="0">
                <a:latin typeface="Arial"/>
                <a:cs typeface="Arial"/>
              </a:rPr>
              <a:t>	l1;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Node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*p;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x; </a:t>
            </a:r>
            <a:r>
              <a:rPr sz="2800" spc="-10" dirty="0">
                <a:latin typeface="Arial"/>
                <a:cs typeface="Arial"/>
              </a:rPr>
              <a:t>CreateList(l1);</a:t>
            </a:r>
            <a:endParaRPr sz="28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sz="2800" spc="-25" dirty="0">
                <a:latin typeface="Arial"/>
                <a:cs typeface="Arial"/>
              </a:rPr>
              <a:t>do{</a:t>
            </a:r>
            <a:endParaRPr sz="2800">
              <a:latin typeface="Arial"/>
              <a:cs typeface="Arial"/>
            </a:endParaRPr>
          </a:p>
          <a:p>
            <a:pPr marL="1378585" marR="508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printf(“nhap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x=”);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scanf(“%d”,&amp;x); if(x&gt;0)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0298" y="3552190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4698" y="3552190"/>
            <a:ext cx="306133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10" dirty="0">
                <a:latin typeface="Arial"/>
                <a:cs typeface="Arial"/>
              </a:rPr>
              <a:t> CreateNode(x); AddHead(l1,x);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5517" y="4405325"/>
            <a:ext cx="675894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Arial"/>
                <a:cs typeface="Arial"/>
              </a:rPr>
              <a:t>}while(x&gt;0);</a:t>
            </a:r>
            <a:endParaRPr sz="2800">
              <a:latin typeface="Arial"/>
              <a:cs typeface="Arial"/>
            </a:endParaRPr>
          </a:p>
          <a:p>
            <a:pPr marL="12700" marR="72009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printf(“Danh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mới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thành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lập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là\n”); PrintList(l1);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printf(“nhập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tìm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x=”);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scanf(“%d”,&amp;x);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85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30" dirty="0"/>
              <a:t> </a:t>
            </a:r>
            <a:r>
              <a:rPr dirty="0"/>
              <a:t>đặt</a:t>
            </a:r>
            <a:r>
              <a:rPr spc="-15" dirty="0"/>
              <a:t> </a:t>
            </a:r>
            <a:r>
              <a:rPr dirty="0"/>
              <a:t>hàm</a:t>
            </a:r>
            <a:r>
              <a:rPr spc="-20" dirty="0"/>
              <a:t> </a:t>
            </a:r>
            <a:r>
              <a:rPr dirty="0"/>
              <a:t>main()</a:t>
            </a:r>
            <a:r>
              <a:rPr spc="-15" dirty="0"/>
              <a:t> </a:t>
            </a:r>
            <a:r>
              <a:rPr spc="-20" dirty="0"/>
              <a:t>(tt)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985517" y="943254"/>
            <a:ext cx="5763895" cy="540385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10" dirty="0">
                <a:latin typeface="Arial"/>
                <a:cs typeface="Arial"/>
              </a:rPr>
              <a:t> Search(l1,x);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40000"/>
              </a:lnSpc>
            </a:pPr>
            <a:r>
              <a:rPr sz="2800" dirty="0">
                <a:latin typeface="Arial"/>
                <a:cs typeface="Arial"/>
              </a:rPr>
              <a:t>if(p==NULL)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printf(“không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tìm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thấy”); </a:t>
            </a:r>
            <a:r>
              <a:rPr sz="2800" dirty="0">
                <a:latin typeface="Arial"/>
                <a:cs typeface="Arial"/>
              </a:rPr>
              <a:t>else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printf(“tìm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thấy”); RemoveHead(l1,x);</a:t>
            </a:r>
            <a:endParaRPr sz="2800">
              <a:latin typeface="Arial"/>
              <a:cs typeface="Arial"/>
            </a:endParaRPr>
          </a:p>
          <a:p>
            <a:pPr marL="12700" marR="532130">
              <a:lnSpc>
                <a:spcPct val="140000"/>
              </a:lnSpc>
              <a:spcBef>
                <a:spcPts val="5"/>
              </a:spcBef>
            </a:pPr>
            <a:r>
              <a:rPr sz="2800" dirty="0">
                <a:latin typeface="Arial"/>
                <a:cs typeface="Arial"/>
              </a:rPr>
              <a:t>printf(“danh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khi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xóa\n”); PrintList(l1);</a:t>
            </a:r>
            <a:endParaRPr sz="2800">
              <a:latin typeface="Arial"/>
              <a:cs typeface="Arial"/>
            </a:endParaRPr>
          </a:p>
          <a:p>
            <a:pPr marL="12700" marR="1065530">
              <a:lnSpc>
                <a:spcPct val="140000"/>
              </a:lnSpc>
            </a:pPr>
            <a:r>
              <a:rPr sz="2800" dirty="0">
                <a:latin typeface="Arial"/>
                <a:cs typeface="Arial"/>
              </a:rPr>
              <a:t>printf(“nhập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khoá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xoá\n”); scanf(“%d”,&amp;x); RemoveX(l1,x);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98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Khởi</a:t>
            </a:r>
            <a:r>
              <a:rPr spc="-25" dirty="0"/>
              <a:t> </a:t>
            </a:r>
            <a:r>
              <a:rPr dirty="0"/>
              <a:t>tạo</a:t>
            </a:r>
            <a:r>
              <a:rPr spc="-5" dirty="0"/>
              <a:t> </a:t>
            </a:r>
            <a:r>
              <a:rPr dirty="0"/>
              <a:t>danh</a:t>
            </a:r>
            <a:r>
              <a:rPr spc="-5" dirty="0"/>
              <a:t> </a:t>
            </a:r>
            <a:r>
              <a:rPr dirty="0"/>
              <a:t>sách</a:t>
            </a:r>
            <a:r>
              <a:rPr spc="-25" dirty="0"/>
              <a:t> </a:t>
            </a:r>
            <a:r>
              <a:rPr dirty="0"/>
              <a:t>liên</a:t>
            </a:r>
            <a:r>
              <a:rPr spc="-15" dirty="0"/>
              <a:t> </a:t>
            </a:r>
            <a:r>
              <a:rPr spc="-25" dirty="0"/>
              <a:t>kết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287017" y="1102004"/>
            <a:ext cx="7452995" cy="4037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marR="5080" indent="-463550">
              <a:lnSpc>
                <a:spcPct val="120000"/>
              </a:lnSpc>
              <a:spcBef>
                <a:spcPts val="100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Địa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chỉ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tiên,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địa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chỉ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cuối </a:t>
            </a:r>
            <a:r>
              <a:rPr sz="2800" dirty="0">
                <a:latin typeface="Arial"/>
                <a:cs typeface="Arial"/>
              </a:rPr>
              <a:t>cùng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đều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không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có</a:t>
            </a:r>
            <a:endParaRPr sz="28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void</a:t>
            </a:r>
            <a:r>
              <a:rPr sz="2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CreateList(List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&amp;l)</a:t>
            </a:r>
            <a:endParaRPr sz="28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134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927100" marR="4076700">
              <a:lnSpc>
                <a:spcPts val="4710"/>
              </a:lnSpc>
              <a:spcBef>
                <a:spcPts val="375"/>
              </a:spcBef>
            </a:pPr>
            <a:r>
              <a:rPr sz="2800" spc="-10" dirty="0">
                <a:latin typeface="Arial"/>
                <a:cs typeface="Arial"/>
              </a:rPr>
              <a:t>l.pHead=NULL; l.pTail=NULL;</a:t>
            </a:r>
            <a:endParaRPr sz="28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960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85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30" dirty="0"/>
              <a:t> </a:t>
            </a:r>
            <a:r>
              <a:rPr dirty="0"/>
              <a:t>đặt</a:t>
            </a:r>
            <a:r>
              <a:rPr spc="-15" dirty="0"/>
              <a:t> </a:t>
            </a:r>
            <a:r>
              <a:rPr dirty="0"/>
              <a:t>hàm</a:t>
            </a:r>
            <a:r>
              <a:rPr spc="-20" dirty="0"/>
              <a:t> </a:t>
            </a:r>
            <a:r>
              <a:rPr dirty="0"/>
              <a:t>main()</a:t>
            </a:r>
            <a:r>
              <a:rPr spc="-15" dirty="0"/>
              <a:t> </a:t>
            </a:r>
            <a:r>
              <a:rPr spc="-20" dirty="0"/>
              <a:t>(tt)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943254"/>
            <a:ext cx="6577965" cy="4170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6465" marR="735330">
              <a:lnSpc>
                <a:spcPct val="1401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printf(“danh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khi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xoá”); PrintfList(l1);</a:t>
            </a:r>
            <a:endParaRPr sz="2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1340"/>
              </a:spcBef>
            </a:pPr>
            <a:r>
              <a:rPr sz="2800" spc="-10" dirty="0">
                <a:latin typeface="Arial"/>
                <a:cs typeface="Arial"/>
              </a:rPr>
              <a:t>SelectionSort(l1);</a:t>
            </a:r>
            <a:endParaRPr sz="2800">
              <a:latin typeface="Arial"/>
              <a:cs typeface="Arial"/>
            </a:endParaRPr>
          </a:p>
          <a:p>
            <a:pPr marL="926465" marR="5080">
              <a:lnSpc>
                <a:spcPts val="4710"/>
              </a:lnSpc>
              <a:spcBef>
                <a:spcPts val="380"/>
              </a:spcBef>
            </a:pPr>
            <a:r>
              <a:rPr sz="2800" dirty="0">
                <a:latin typeface="Arial"/>
                <a:cs typeface="Arial"/>
              </a:rPr>
              <a:t>printf(“Danh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khi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sắp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xếp”); PrintfList(l1);</a:t>
            </a:r>
            <a:endParaRPr sz="2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955"/>
              </a:spcBef>
            </a:pPr>
            <a:r>
              <a:rPr sz="2800" spc="-10" dirty="0">
                <a:latin typeface="Arial"/>
                <a:cs typeface="Arial"/>
              </a:rPr>
              <a:t>RemoveList(l1);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80714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Vài</a:t>
            </a:r>
            <a:r>
              <a:rPr spc="-5" dirty="0"/>
              <a:t> </a:t>
            </a:r>
            <a:r>
              <a:rPr dirty="0"/>
              <a:t>ứng dụng</a:t>
            </a:r>
            <a:r>
              <a:rPr spc="-5" dirty="0"/>
              <a:t> </a:t>
            </a:r>
            <a:r>
              <a:rPr dirty="0"/>
              <a:t>danh</a:t>
            </a:r>
            <a:r>
              <a:rPr spc="-5" dirty="0"/>
              <a:t> </a:t>
            </a:r>
            <a:r>
              <a:rPr dirty="0"/>
              <a:t>sách</a:t>
            </a:r>
            <a:r>
              <a:rPr spc="-20" dirty="0"/>
              <a:t> </a:t>
            </a:r>
            <a:r>
              <a:rPr dirty="0"/>
              <a:t>liên</a:t>
            </a:r>
            <a:r>
              <a:rPr spc="-15" dirty="0"/>
              <a:t> </a:t>
            </a:r>
            <a:r>
              <a:rPr dirty="0"/>
              <a:t>kết </a:t>
            </a:r>
            <a:r>
              <a:rPr spc="-25" dirty="0"/>
              <a:t>đơn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55065" y="884704"/>
            <a:ext cx="8776970" cy="4976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0" marR="559435" indent="-464184">
              <a:lnSpc>
                <a:spcPct val="12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Dùng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đơn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để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lưu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trữ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học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viên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lớp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học</a:t>
            </a:r>
            <a:endParaRPr sz="2800">
              <a:latin typeface="Arial"/>
              <a:cs typeface="Arial"/>
            </a:endParaRPr>
          </a:p>
          <a:p>
            <a:pPr marL="476250" marR="5080" indent="-464184">
              <a:lnSpc>
                <a:spcPct val="120000"/>
              </a:lnSpc>
              <a:spcBef>
                <a:spcPts val="67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Dùng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đơn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để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quản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lý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nhân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trong </a:t>
            </a:r>
            <a:r>
              <a:rPr sz="2800" dirty="0">
                <a:latin typeface="Arial"/>
                <a:cs typeface="Arial"/>
              </a:rPr>
              <a:t>một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công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ty,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quan</a:t>
            </a:r>
            <a:endParaRPr sz="2800">
              <a:latin typeface="Arial"/>
              <a:cs typeface="Arial"/>
            </a:endParaRPr>
          </a:p>
          <a:p>
            <a:pPr marL="476250" marR="183515" indent="-464184">
              <a:lnSpc>
                <a:spcPct val="120000"/>
              </a:lnSpc>
              <a:spcBef>
                <a:spcPts val="67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Dùng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đơn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để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quản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lý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cuốn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sách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thư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viện</a:t>
            </a:r>
            <a:endParaRPr sz="2800">
              <a:latin typeface="Arial"/>
              <a:cs typeface="Arial"/>
            </a:endParaRPr>
          </a:p>
          <a:p>
            <a:pPr marL="476250" marR="478790" indent="-464184">
              <a:lnSpc>
                <a:spcPct val="120100"/>
              </a:lnSpc>
              <a:spcBef>
                <a:spcPts val="670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Dùng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xâu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đơn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để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quản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lý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băng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đĩa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tiệm </a:t>
            </a:r>
            <a:r>
              <a:rPr sz="2800" dirty="0">
                <a:latin typeface="Arial"/>
                <a:cs typeface="Arial"/>
              </a:rPr>
              <a:t>cho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thuê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đĩa.</a:t>
            </a:r>
            <a:endParaRPr sz="2800">
              <a:latin typeface="Arial"/>
              <a:cs typeface="Arial"/>
            </a:endParaRPr>
          </a:p>
          <a:p>
            <a:pPr marL="476250" indent="-464184">
              <a:lnSpc>
                <a:spcPct val="100000"/>
              </a:lnSpc>
              <a:spcBef>
                <a:spcPts val="134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spc="-20" dirty="0">
                <a:latin typeface="Arial"/>
                <a:cs typeface="Arial"/>
              </a:rPr>
              <a:t>..vv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304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Dùng</a:t>
            </a:r>
            <a:r>
              <a:rPr spc="-15" dirty="0"/>
              <a:t> </a:t>
            </a:r>
            <a:r>
              <a:rPr dirty="0"/>
              <a:t>xâu</a:t>
            </a:r>
            <a:r>
              <a:rPr spc="-10" dirty="0"/>
              <a:t> </a:t>
            </a:r>
            <a:r>
              <a:rPr dirty="0"/>
              <a:t>đơn</a:t>
            </a:r>
            <a:r>
              <a:rPr spc="-5" dirty="0"/>
              <a:t> </a:t>
            </a:r>
            <a:r>
              <a:rPr dirty="0"/>
              <a:t>để</a:t>
            </a:r>
            <a:r>
              <a:rPr spc="-10" dirty="0"/>
              <a:t> </a:t>
            </a:r>
            <a:r>
              <a:rPr dirty="0"/>
              <a:t>quản</a:t>
            </a:r>
            <a:r>
              <a:rPr spc="-10" dirty="0"/>
              <a:t> </a:t>
            </a:r>
            <a:r>
              <a:rPr dirty="0"/>
              <a:t>lý</a:t>
            </a:r>
            <a:r>
              <a:rPr spc="-5" dirty="0"/>
              <a:t> </a:t>
            </a:r>
            <a:r>
              <a:rPr dirty="0"/>
              <a:t>lớp</a:t>
            </a:r>
            <a:r>
              <a:rPr spc="-5" dirty="0"/>
              <a:t> </a:t>
            </a:r>
            <a:r>
              <a:rPr spc="-25" dirty="0"/>
              <a:t>học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1034034"/>
            <a:ext cx="8373745" cy="51041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75615" marR="77470" indent="-463550">
              <a:lnSpc>
                <a:spcPts val="3020"/>
              </a:lnSpc>
              <a:spcBef>
                <a:spcPts val="480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Yêu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cầu: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Thông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một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gồm,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mã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số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viên,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tên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điểm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trung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bình.</a:t>
            </a:r>
            <a:endParaRPr sz="2800">
              <a:latin typeface="Arial"/>
              <a:cs typeface="Arial"/>
            </a:endParaRPr>
          </a:p>
          <a:p>
            <a:pPr marL="407670" marR="42545" indent="-407670">
              <a:lnSpc>
                <a:spcPts val="3020"/>
              </a:lnSpc>
              <a:spcBef>
                <a:spcPts val="680"/>
              </a:spcBef>
              <a:buAutoNum type="arabicPeriod"/>
              <a:tabLst>
                <a:tab pos="407670" algn="l"/>
              </a:tabLst>
            </a:pPr>
            <a:r>
              <a:rPr sz="2800" dirty="0">
                <a:latin typeface="Arial"/>
                <a:cs typeface="Arial"/>
              </a:rPr>
              <a:t>Hãy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khai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báo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cấu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trúc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liệu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dạng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liên </a:t>
            </a:r>
            <a:r>
              <a:rPr sz="2800" dirty="0">
                <a:latin typeface="Arial"/>
                <a:cs typeface="Arial"/>
              </a:rPr>
              <a:t>kết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để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lưu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nói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trên.</a:t>
            </a:r>
            <a:endParaRPr sz="2800">
              <a:latin typeface="Arial"/>
              <a:cs typeface="Arial"/>
            </a:endParaRPr>
          </a:p>
          <a:p>
            <a:pPr marL="407670" marR="164465" indent="-407670">
              <a:lnSpc>
                <a:spcPct val="90000"/>
              </a:lnSpc>
              <a:spcBef>
                <a:spcPts val="630"/>
              </a:spcBef>
              <a:buAutoNum type="arabicPeriod"/>
              <a:tabLst>
                <a:tab pos="407670" algn="l"/>
              </a:tabLst>
            </a:pPr>
            <a:r>
              <a:rPr sz="2800" dirty="0">
                <a:latin typeface="Arial"/>
                <a:cs typeface="Arial"/>
              </a:rPr>
              <a:t>Nhập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thêm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từng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sinh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(việc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nhập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thúc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khi </a:t>
            </a:r>
            <a:r>
              <a:rPr sz="2800" dirty="0">
                <a:latin typeface="Arial"/>
                <a:cs typeface="Arial"/>
              </a:rPr>
              <a:t>tên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một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rỗng)</a:t>
            </a:r>
            <a:endParaRPr sz="2800">
              <a:latin typeface="Arial"/>
              <a:cs typeface="Arial"/>
            </a:endParaRPr>
          </a:p>
          <a:p>
            <a:pPr marL="407034" indent="-39497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407670" algn="l"/>
              </a:tabLst>
            </a:pPr>
            <a:r>
              <a:rPr sz="2800" dirty="0">
                <a:latin typeface="Arial"/>
                <a:cs typeface="Arial"/>
              </a:rPr>
              <a:t>Tìm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một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lớp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học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không</a:t>
            </a:r>
            <a:endParaRPr sz="2800">
              <a:latin typeface="Arial"/>
              <a:cs typeface="Arial"/>
            </a:endParaRPr>
          </a:p>
          <a:p>
            <a:pPr marL="408305" marR="5080" indent="-408305">
              <a:lnSpc>
                <a:spcPts val="3030"/>
              </a:lnSpc>
              <a:spcBef>
                <a:spcPts val="710"/>
              </a:spcBef>
              <a:buAutoNum type="arabicPeriod"/>
              <a:tabLst>
                <a:tab pos="408305" algn="l"/>
              </a:tabLst>
            </a:pPr>
            <a:r>
              <a:rPr sz="2800" dirty="0">
                <a:latin typeface="Arial"/>
                <a:cs typeface="Arial"/>
              </a:rPr>
              <a:t>Xoá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một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mã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số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(x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nhập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từ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bàn </a:t>
            </a:r>
            <a:r>
              <a:rPr sz="2800" spc="-10" dirty="0">
                <a:latin typeface="Arial"/>
                <a:cs typeface="Arial"/>
              </a:rPr>
              <a:t>phím)</a:t>
            </a:r>
            <a:endParaRPr sz="2800">
              <a:latin typeface="Arial"/>
              <a:cs typeface="Arial"/>
            </a:endParaRPr>
          </a:p>
          <a:p>
            <a:pPr marL="407670" marR="361950" indent="-407670">
              <a:lnSpc>
                <a:spcPts val="3020"/>
              </a:lnSpc>
              <a:spcBef>
                <a:spcPts val="670"/>
              </a:spcBef>
              <a:buAutoNum type="arabicPeriod"/>
              <a:tabLst>
                <a:tab pos="407670" algn="l"/>
              </a:tabLst>
            </a:pPr>
            <a:r>
              <a:rPr sz="2800" dirty="0">
                <a:latin typeface="Arial"/>
                <a:cs typeface="Arial"/>
              </a:rPr>
              <a:t>Liệt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kê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thông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điểm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trung </a:t>
            </a:r>
            <a:r>
              <a:rPr sz="2800" dirty="0">
                <a:latin typeface="Arial"/>
                <a:cs typeface="Arial"/>
              </a:rPr>
              <a:t>bình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lớn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hơn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bằng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5.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58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304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Dùng</a:t>
            </a:r>
            <a:r>
              <a:rPr spc="-15" dirty="0"/>
              <a:t> </a:t>
            </a:r>
            <a:r>
              <a:rPr dirty="0"/>
              <a:t>xâu</a:t>
            </a:r>
            <a:r>
              <a:rPr spc="-10" dirty="0"/>
              <a:t> </a:t>
            </a:r>
            <a:r>
              <a:rPr dirty="0"/>
              <a:t>đơn</a:t>
            </a:r>
            <a:r>
              <a:rPr spc="-5" dirty="0"/>
              <a:t> </a:t>
            </a:r>
            <a:r>
              <a:rPr dirty="0"/>
              <a:t>để</a:t>
            </a:r>
            <a:r>
              <a:rPr spc="-10" dirty="0"/>
              <a:t> </a:t>
            </a:r>
            <a:r>
              <a:rPr dirty="0"/>
              <a:t>quản</a:t>
            </a:r>
            <a:r>
              <a:rPr spc="-10" dirty="0"/>
              <a:t> </a:t>
            </a:r>
            <a:r>
              <a:rPr dirty="0"/>
              <a:t>lý</a:t>
            </a:r>
            <a:r>
              <a:rPr spc="-5" dirty="0"/>
              <a:t> </a:t>
            </a:r>
            <a:r>
              <a:rPr dirty="0"/>
              <a:t>lớp</a:t>
            </a:r>
            <a:r>
              <a:rPr spc="-5" dirty="0"/>
              <a:t> </a:t>
            </a:r>
            <a:r>
              <a:rPr spc="-25" dirty="0"/>
              <a:t>học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991361"/>
            <a:ext cx="8390890" cy="55733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07670" marR="180340" indent="-407670">
              <a:lnSpc>
                <a:spcPts val="2690"/>
              </a:lnSpc>
              <a:spcBef>
                <a:spcPts val="740"/>
              </a:spcBef>
              <a:buAutoNum type="arabicPeriod" startAt="6"/>
              <a:tabLst>
                <a:tab pos="407670" algn="l"/>
              </a:tabLst>
            </a:pPr>
            <a:r>
              <a:rPr sz="2800" dirty="0">
                <a:latin typeface="Arial"/>
                <a:cs typeface="Arial"/>
              </a:rPr>
              <a:t>Xếp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thông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từng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biết </a:t>
            </a:r>
            <a:r>
              <a:rPr sz="2800" dirty="0">
                <a:latin typeface="Arial"/>
                <a:cs typeface="Arial"/>
              </a:rPr>
              <a:t>rằng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như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sau:</a:t>
            </a:r>
            <a:endParaRPr sz="2800">
              <a:latin typeface="Arial"/>
              <a:cs typeface="Arial"/>
            </a:endParaRPr>
          </a:p>
          <a:p>
            <a:pPr marL="621665">
              <a:lnSpc>
                <a:spcPct val="100000"/>
              </a:lnSpc>
              <a:spcBef>
                <a:spcPts val="25"/>
              </a:spcBef>
            </a:pPr>
            <a:r>
              <a:rPr sz="2800" dirty="0">
                <a:latin typeface="Arial"/>
                <a:cs typeface="Arial"/>
              </a:rPr>
              <a:t>ĐTB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&lt;=3.6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yếu</a:t>
            </a:r>
            <a:endParaRPr sz="2800">
              <a:latin typeface="Arial"/>
              <a:cs typeface="Arial"/>
            </a:endParaRPr>
          </a:p>
          <a:p>
            <a:pPr marL="621665" marR="7112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ĐTB&gt;=50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ĐTB&lt;6.5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trung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bình </a:t>
            </a:r>
            <a:r>
              <a:rPr sz="2800" dirty="0">
                <a:latin typeface="Arial"/>
                <a:cs typeface="Arial"/>
              </a:rPr>
              <a:t>ĐTB&gt;=6.5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ĐTB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&lt;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7.0: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trung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bình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khá </a:t>
            </a:r>
            <a:r>
              <a:rPr sz="2800" dirty="0">
                <a:latin typeface="Arial"/>
                <a:cs typeface="Arial"/>
              </a:rPr>
              <a:t>ĐTB&gt;=7.0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ĐTB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&lt;8.0: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khá</a:t>
            </a:r>
            <a:endParaRPr sz="2800">
              <a:latin typeface="Arial"/>
              <a:cs typeface="Arial"/>
            </a:endParaRPr>
          </a:p>
          <a:p>
            <a:pPr marL="621665" marR="233426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ĐTB&gt;=8.0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ĐTB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&lt;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9.0: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giỏi. </a:t>
            </a:r>
            <a:r>
              <a:rPr sz="2800" dirty="0">
                <a:latin typeface="Arial"/>
                <a:cs typeface="Arial"/>
              </a:rPr>
              <a:t>ĐTB&gt;=9.0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xuất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sắc</a:t>
            </a:r>
            <a:endParaRPr sz="2800">
              <a:latin typeface="Arial"/>
              <a:cs typeface="Arial"/>
            </a:endParaRPr>
          </a:p>
          <a:p>
            <a:pPr marL="621665" marR="361315" indent="-609600">
              <a:lnSpc>
                <a:spcPts val="2690"/>
              </a:lnSpc>
              <a:spcBef>
                <a:spcPts val="650"/>
              </a:spcBef>
              <a:buAutoNum type="arabicPeriod" startAt="7"/>
              <a:tabLst>
                <a:tab pos="621665" algn="l"/>
                <a:tab pos="622300" algn="l"/>
              </a:tabLst>
            </a:pPr>
            <a:r>
              <a:rPr sz="2800" dirty="0">
                <a:latin typeface="Arial"/>
                <a:cs typeface="Arial"/>
              </a:rPr>
              <a:t>Sắp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tăng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theo </a:t>
            </a:r>
            <a:r>
              <a:rPr sz="2800" dirty="0">
                <a:latin typeface="Arial"/>
                <a:cs typeface="Arial"/>
              </a:rPr>
              <a:t>điểm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trung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bình.</a:t>
            </a:r>
            <a:endParaRPr sz="2800">
              <a:latin typeface="Arial"/>
              <a:cs typeface="Arial"/>
            </a:endParaRPr>
          </a:p>
          <a:p>
            <a:pPr marL="621665" marR="5080" indent="-609600">
              <a:lnSpc>
                <a:spcPct val="80000"/>
              </a:lnSpc>
              <a:spcBef>
                <a:spcPts val="695"/>
              </a:spcBef>
              <a:buAutoNum type="arabicPeriod" startAt="7"/>
              <a:tabLst>
                <a:tab pos="621665" algn="l"/>
                <a:tab pos="622300" algn="l"/>
              </a:tabLst>
            </a:pPr>
            <a:r>
              <a:rPr sz="2800" dirty="0">
                <a:latin typeface="Arial"/>
                <a:cs typeface="Arial"/>
              </a:rPr>
              <a:t>Chèn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một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tăng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điểm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trung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bình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nói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trên,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khi </a:t>
            </a:r>
            <a:r>
              <a:rPr sz="2800" dirty="0">
                <a:latin typeface="Arial"/>
                <a:cs typeface="Arial"/>
              </a:rPr>
              <a:t>chèn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viên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vẫn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tăng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điểm </a:t>
            </a:r>
            <a:r>
              <a:rPr sz="2800" dirty="0">
                <a:latin typeface="Arial"/>
                <a:cs typeface="Arial"/>
              </a:rPr>
              <a:t>trung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bình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1168" y="6539890"/>
            <a:ext cx="579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Arial"/>
                <a:cs typeface="Arial"/>
              </a:rPr>
              <a:t>..vv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6351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Cấu</a:t>
            </a:r>
            <a:r>
              <a:rPr spc="-15" dirty="0"/>
              <a:t> </a:t>
            </a:r>
            <a:r>
              <a:rPr dirty="0"/>
              <a:t>trúc</a:t>
            </a:r>
            <a:r>
              <a:rPr spc="-5" dirty="0"/>
              <a:t> </a:t>
            </a:r>
            <a:r>
              <a:rPr dirty="0"/>
              <a:t>dữ</a:t>
            </a:r>
            <a:r>
              <a:rPr spc="-5" dirty="0"/>
              <a:t> </a:t>
            </a:r>
            <a:r>
              <a:rPr dirty="0"/>
              <a:t>liệu</a:t>
            </a:r>
            <a:r>
              <a:rPr spc="-15" dirty="0"/>
              <a:t> </a:t>
            </a:r>
            <a:r>
              <a:rPr dirty="0"/>
              <a:t>cho</a:t>
            </a:r>
            <a:r>
              <a:rPr spc="-10" dirty="0"/>
              <a:t> </a:t>
            </a:r>
            <a:r>
              <a:rPr dirty="0"/>
              <a:t>bài</a:t>
            </a:r>
            <a:r>
              <a:rPr spc="-5" dirty="0"/>
              <a:t> </a:t>
            </a:r>
            <a:r>
              <a:rPr spc="-20" dirty="0"/>
              <a:t>toán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991094"/>
            <a:ext cx="6167120" cy="5189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5615" marR="282575" indent="-463550">
              <a:lnSpc>
                <a:spcPct val="11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Cấu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trúc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liệu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một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viên </a:t>
            </a:r>
            <a:r>
              <a:rPr sz="2800" dirty="0">
                <a:latin typeface="Arial"/>
                <a:cs typeface="Arial"/>
              </a:rPr>
              <a:t>typedef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struct</a:t>
            </a:r>
            <a:endParaRPr sz="2800">
              <a:latin typeface="Arial"/>
              <a:cs typeface="Arial"/>
            </a:endParaRPr>
          </a:p>
          <a:p>
            <a:pPr marL="926465" marR="2877820" indent="-451484">
              <a:lnSpc>
                <a:spcPct val="110000"/>
              </a:lnSpc>
              <a:spcBef>
                <a:spcPts val="5"/>
              </a:spcBef>
              <a:tabLst>
                <a:tab pos="926465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char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tên[40]; </a:t>
            </a:r>
            <a:r>
              <a:rPr sz="2800" dirty="0">
                <a:latin typeface="Arial"/>
                <a:cs typeface="Arial"/>
              </a:rPr>
              <a:t>char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Maso[40]; </a:t>
            </a:r>
            <a:r>
              <a:rPr sz="2800" dirty="0">
                <a:latin typeface="Arial"/>
                <a:cs typeface="Arial"/>
              </a:rPr>
              <a:t>float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ĐTB;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35"/>
              </a:spcBef>
            </a:pPr>
            <a:r>
              <a:rPr sz="2800" spc="-25" dirty="0">
                <a:latin typeface="Arial"/>
                <a:cs typeface="Arial"/>
              </a:rPr>
              <a:t>}SV</a:t>
            </a:r>
            <a:endParaRPr sz="2800">
              <a:latin typeface="Arial"/>
              <a:cs typeface="Arial"/>
            </a:endParaRPr>
          </a:p>
          <a:p>
            <a:pPr marL="475615" marR="5080" indent="-463550">
              <a:lnSpc>
                <a:spcPct val="110000"/>
              </a:lnSpc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Cấu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trúc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liệu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xâu </a:t>
            </a:r>
            <a:r>
              <a:rPr sz="2800" dirty="0">
                <a:latin typeface="Arial"/>
                <a:cs typeface="Arial"/>
              </a:rPr>
              <a:t>typedef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struct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tagNode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40"/>
              </a:spcBef>
              <a:tabLst>
                <a:tab pos="926465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SV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Info;</a:t>
            </a:r>
            <a:endParaRPr sz="2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latin typeface="Arial"/>
                <a:cs typeface="Arial"/>
              </a:rPr>
              <a:t>struct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tagNode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*pNext;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latin typeface="Arial"/>
                <a:cs typeface="Arial"/>
              </a:rPr>
              <a:t>}Node;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8935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Các</a:t>
            </a:r>
            <a:r>
              <a:rPr spc="-15" dirty="0"/>
              <a:t> </a:t>
            </a:r>
            <a:r>
              <a:rPr dirty="0"/>
              <a:t>cấu</a:t>
            </a:r>
            <a:r>
              <a:rPr spc="-25" dirty="0"/>
              <a:t> </a:t>
            </a:r>
            <a:r>
              <a:rPr dirty="0"/>
              <a:t>trúc</a:t>
            </a:r>
            <a:r>
              <a:rPr spc="-5" dirty="0"/>
              <a:t> </a:t>
            </a:r>
            <a:r>
              <a:rPr dirty="0"/>
              <a:t>đặc</a:t>
            </a:r>
            <a:r>
              <a:rPr spc="-10" dirty="0"/>
              <a:t> </a:t>
            </a:r>
            <a:r>
              <a:rPr dirty="0"/>
              <a:t>biệt</a:t>
            </a:r>
            <a:r>
              <a:rPr spc="-15" dirty="0"/>
              <a:t> </a:t>
            </a:r>
            <a:r>
              <a:rPr dirty="0"/>
              <a:t>của</a:t>
            </a:r>
            <a:r>
              <a:rPr spc="-5" dirty="0"/>
              <a:t> </a:t>
            </a:r>
            <a:r>
              <a:rPr dirty="0"/>
              <a:t>danh</a:t>
            </a:r>
            <a:r>
              <a:rPr spc="-10" dirty="0"/>
              <a:t> </a:t>
            </a:r>
            <a:r>
              <a:rPr dirty="0"/>
              <a:t>sách</a:t>
            </a:r>
            <a:r>
              <a:rPr spc="-5" dirty="0"/>
              <a:t> </a:t>
            </a:r>
            <a:r>
              <a:rPr spc="-25" dirty="0"/>
              <a:t>đơn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1029230"/>
            <a:ext cx="8275320" cy="523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5615" marR="43180" indent="-463550">
              <a:lnSpc>
                <a:spcPct val="12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250" algn="l"/>
                <a:tab pos="5791200" algn="l"/>
              </a:tabLst>
            </a:pPr>
            <a:r>
              <a:rPr sz="2800" b="1" dirty="0">
                <a:latin typeface="Arial"/>
                <a:cs typeface="Arial"/>
              </a:rPr>
              <a:t>Stack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(ngăn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xếp):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Là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vật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chứa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đối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tượng </a:t>
            </a:r>
            <a:r>
              <a:rPr sz="2800" dirty="0">
                <a:latin typeface="Arial"/>
                <a:cs typeface="Arial"/>
              </a:rPr>
              <a:t>làm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việc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chế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LIFO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(Last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First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Out),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từc </a:t>
            </a:r>
            <a:r>
              <a:rPr sz="2800" dirty="0">
                <a:latin typeface="Arial"/>
                <a:cs typeface="Arial"/>
              </a:rPr>
              <a:t>việc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thêm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đối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tượng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Stack</a:t>
            </a:r>
            <a:r>
              <a:rPr sz="2800" dirty="0">
                <a:latin typeface="Arial"/>
                <a:cs typeface="Arial"/>
              </a:rPr>
              <a:t>	hoặc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lấy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đối </a:t>
            </a:r>
            <a:r>
              <a:rPr sz="2800" dirty="0">
                <a:latin typeface="Arial"/>
                <a:cs typeface="Arial"/>
              </a:rPr>
              <a:t>tượng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khỏi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Stack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được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thực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hiện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chế </a:t>
            </a:r>
            <a:r>
              <a:rPr sz="2800" dirty="0">
                <a:latin typeface="Arial"/>
                <a:cs typeface="Arial"/>
              </a:rPr>
              <a:t>“vào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trước”</a:t>
            </a:r>
            <a:endParaRPr sz="2800">
              <a:latin typeface="Arial"/>
              <a:cs typeface="Arial"/>
            </a:endParaRPr>
          </a:p>
          <a:p>
            <a:pPr marL="475615" marR="5080" indent="-463550">
              <a:lnSpc>
                <a:spcPct val="120000"/>
              </a:lnSpc>
              <a:spcBef>
                <a:spcPts val="67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b="1" dirty="0">
                <a:latin typeface="Arial"/>
                <a:cs typeface="Arial"/>
              </a:rPr>
              <a:t>Queue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(hàng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đợi):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Là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vật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chứa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đối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tượng </a:t>
            </a:r>
            <a:r>
              <a:rPr sz="2800" dirty="0">
                <a:latin typeface="Arial"/>
                <a:cs typeface="Arial"/>
              </a:rPr>
              <a:t>làm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việc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chế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FIFO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(First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First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Out),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tức </a:t>
            </a:r>
            <a:r>
              <a:rPr sz="2800" dirty="0">
                <a:latin typeface="Arial"/>
                <a:cs typeface="Arial"/>
              </a:rPr>
              <a:t>việc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thêm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đối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tượng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hàng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đợi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lấy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đối </a:t>
            </a:r>
            <a:r>
              <a:rPr sz="2800" dirty="0">
                <a:latin typeface="Arial"/>
                <a:cs typeface="Arial"/>
              </a:rPr>
              <a:t>tượng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khỏi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đợi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thực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hiện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chế </a:t>
            </a:r>
            <a:r>
              <a:rPr sz="2800" dirty="0">
                <a:latin typeface="Arial"/>
                <a:cs typeface="Arial"/>
              </a:rPr>
              <a:t>“vào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trước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trước”.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73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Ứng</a:t>
            </a:r>
            <a:r>
              <a:rPr spc="-5" dirty="0"/>
              <a:t> </a:t>
            </a:r>
            <a:r>
              <a:rPr dirty="0"/>
              <a:t>dụng Stack và</a:t>
            </a:r>
            <a:r>
              <a:rPr spc="-5" dirty="0"/>
              <a:t> </a:t>
            </a:r>
            <a:r>
              <a:rPr spc="-10" dirty="0"/>
              <a:t>Queue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71168" y="963472"/>
            <a:ext cx="7935595" cy="309880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475615" indent="-463550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476250" algn="l"/>
              </a:tabLst>
            </a:pPr>
            <a:r>
              <a:rPr sz="3600" b="1" spc="-10" dirty="0">
                <a:solidFill>
                  <a:srgbClr val="080808"/>
                </a:solidFill>
                <a:latin typeface="Arial"/>
                <a:cs typeface="Arial"/>
              </a:rPr>
              <a:t>Stack</a:t>
            </a:r>
            <a:r>
              <a:rPr sz="3600" spc="-10" dirty="0">
                <a:solidFill>
                  <a:srgbClr val="080808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  <a:p>
            <a:pPr marL="1036319" lvl="1" indent="-447040">
              <a:lnSpc>
                <a:spcPct val="100000"/>
              </a:lnSpc>
              <a:spcBef>
                <a:spcPts val="775"/>
              </a:spcBef>
              <a:buChar char="•"/>
              <a:tabLst>
                <a:tab pos="1036319" algn="l"/>
                <a:tab pos="1036955" algn="l"/>
              </a:tabLst>
            </a:pP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Trình</a:t>
            </a:r>
            <a:r>
              <a:rPr sz="32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biên</a:t>
            </a:r>
            <a:r>
              <a:rPr sz="3200" spc="-20" dirty="0">
                <a:solidFill>
                  <a:srgbClr val="080808"/>
                </a:solidFill>
                <a:latin typeface="Arial"/>
                <a:cs typeface="Arial"/>
              </a:rPr>
              <a:t> dịch</a:t>
            </a:r>
            <a:endParaRPr sz="3200">
              <a:latin typeface="Arial"/>
              <a:cs typeface="Arial"/>
            </a:endParaRPr>
          </a:p>
          <a:p>
            <a:pPr marL="1036319" lvl="1" indent="-447040">
              <a:lnSpc>
                <a:spcPct val="100000"/>
              </a:lnSpc>
              <a:spcBef>
                <a:spcPts val="770"/>
              </a:spcBef>
              <a:buChar char="•"/>
              <a:tabLst>
                <a:tab pos="1036319" algn="l"/>
                <a:tab pos="1036955" algn="l"/>
              </a:tabLst>
            </a:pP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Khử</a:t>
            </a:r>
            <a:r>
              <a:rPr sz="32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đệ</a:t>
            </a:r>
            <a:r>
              <a:rPr sz="32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qui</a:t>
            </a:r>
            <a:r>
              <a:rPr sz="32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080808"/>
                </a:solidFill>
                <a:latin typeface="Arial"/>
                <a:cs typeface="Arial"/>
              </a:rPr>
              <a:t>đuôi</a:t>
            </a:r>
            <a:endParaRPr sz="3200">
              <a:latin typeface="Arial"/>
              <a:cs typeface="Arial"/>
            </a:endParaRPr>
          </a:p>
          <a:p>
            <a:pPr marL="1036319" lvl="1" indent="-447040">
              <a:lnSpc>
                <a:spcPct val="100000"/>
              </a:lnSpc>
              <a:spcBef>
                <a:spcPts val="765"/>
              </a:spcBef>
              <a:buChar char="•"/>
              <a:tabLst>
                <a:tab pos="1036319" algn="l"/>
                <a:tab pos="1036955" algn="l"/>
              </a:tabLst>
            </a:pP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Lưu</a:t>
            </a:r>
            <a:r>
              <a:rPr sz="320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vết</a:t>
            </a:r>
            <a:r>
              <a:rPr sz="32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các</a:t>
            </a:r>
            <a:r>
              <a:rPr sz="320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quá</a:t>
            </a:r>
            <a:r>
              <a:rPr sz="32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trình</a:t>
            </a:r>
            <a:r>
              <a:rPr sz="32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quay</a:t>
            </a:r>
            <a:r>
              <a:rPr sz="32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lui,</a:t>
            </a:r>
            <a:r>
              <a:rPr sz="32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80808"/>
                </a:solidFill>
                <a:latin typeface="Arial"/>
                <a:cs typeface="Arial"/>
              </a:rPr>
              <a:t>vét</a:t>
            </a:r>
            <a:r>
              <a:rPr sz="320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080808"/>
                </a:solidFill>
                <a:latin typeface="Arial"/>
                <a:cs typeface="Arial"/>
              </a:rPr>
              <a:t>cạn</a:t>
            </a:r>
            <a:endParaRPr sz="3200">
              <a:latin typeface="Arial"/>
              <a:cs typeface="Arial"/>
            </a:endParaRPr>
          </a:p>
          <a:p>
            <a:pPr marL="475615" indent="-463550">
              <a:lnSpc>
                <a:spcPct val="100000"/>
              </a:lnSpc>
              <a:spcBef>
                <a:spcPts val="865"/>
              </a:spcBef>
              <a:buFont typeface="Wingdings"/>
              <a:buChar char=""/>
              <a:tabLst>
                <a:tab pos="476250" algn="l"/>
              </a:tabLst>
            </a:pPr>
            <a:r>
              <a:rPr sz="3600" b="1" spc="-10" dirty="0">
                <a:solidFill>
                  <a:srgbClr val="080808"/>
                </a:solidFill>
                <a:latin typeface="Arial"/>
                <a:cs typeface="Arial"/>
              </a:rPr>
              <a:t>Queue</a:t>
            </a:r>
            <a:r>
              <a:rPr sz="3600" spc="-10" dirty="0">
                <a:solidFill>
                  <a:srgbClr val="080808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0613" y="4125214"/>
            <a:ext cx="8062595" cy="2346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205" marR="195580" indent="-447040">
              <a:lnSpc>
                <a:spcPct val="100000"/>
              </a:lnSpc>
              <a:spcBef>
                <a:spcPts val="95"/>
              </a:spcBef>
              <a:buClr>
                <a:srgbClr val="009999"/>
              </a:buClr>
              <a:buChar char="•"/>
              <a:tabLst>
                <a:tab pos="497205" algn="l"/>
                <a:tab pos="497840" algn="l"/>
                <a:tab pos="1064260" algn="l"/>
                <a:tab pos="2007870" algn="l"/>
                <a:tab pos="2675255" algn="l"/>
                <a:tab pos="3302000" algn="l"/>
                <a:tab pos="4007485" algn="l"/>
                <a:tab pos="4752975" algn="l"/>
                <a:tab pos="5618480" algn="l"/>
                <a:tab pos="6263005" algn="l"/>
                <a:tab pos="7165975" algn="l"/>
              </a:tabLst>
            </a:pP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Tổ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chức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lưu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vết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các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quá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trình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tìm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kiếm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theo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chiều</a:t>
            </a:r>
            <a:r>
              <a:rPr sz="2800" spc="-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rộng,</a:t>
            </a:r>
            <a:r>
              <a:rPr sz="2800" spc="-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và</a:t>
            </a:r>
            <a:r>
              <a:rPr sz="2800" spc="-6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quay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lui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vét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cạn,</a:t>
            </a:r>
            <a:endParaRPr sz="2800" dirty="0">
              <a:latin typeface="Arial"/>
              <a:cs typeface="Arial"/>
            </a:endParaRPr>
          </a:p>
          <a:p>
            <a:pPr marL="497205" indent="-447040">
              <a:lnSpc>
                <a:spcPct val="100000"/>
              </a:lnSpc>
              <a:spcBef>
                <a:spcPts val="675"/>
              </a:spcBef>
              <a:buClr>
                <a:srgbClr val="009999"/>
              </a:buClr>
              <a:buChar char="•"/>
              <a:tabLst>
                <a:tab pos="497205" algn="l"/>
                <a:tab pos="497840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Tổ</a:t>
            </a:r>
            <a:r>
              <a:rPr sz="2800" spc="2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chức</a:t>
            </a:r>
            <a:r>
              <a:rPr sz="2800" spc="2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quản</a:t>
            </a:r>
            <a:r>
              <a:rPr sz="2800" spc="2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lý</a:t>
            </a:r>
            <a:r>
              <a:rPr sz="2800" spc="204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và</a:t>
            </a:r>
            <a:r>
              <a:rPr sz="2800" spc="2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phân</a:t>
            </a:r>
            <a:r>
              <a:rPr sz="2800" spc="2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phối</a:t>
            </a:r>
            <a:r>
              <a:rPr sz="2800" spc="2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tiến</a:t>
            </a:r>
            <a:r>
              <a:rPr sz="2800" spc="2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080808"/>
                </a:solidFill>
                <a:latin typeface="Arial"/>
                <a:cs typeface="Arial"/>
              </a:rPr>
              <a:t>trình</a:t>
            </a:r>
            <a:r>
              <a:rPr sz="2800" spc="2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10" dirty="0" err="1" smtClean="0">
                <a:solidFill>
                  <a:srgbClr val="080808"/>
                </a:solidFill>
                <a:latin typeface="Arial"/>
                <a:cs typeface="Arial"/>
              </a:rPr>
              <a:t>trong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sz="2800" spc="-25" dirty="0" err="1" smtClean="0">
                <a:solidFill>
                  <a:srgbClr val="080808"/>
                </a:solidFill>
                <a:latin typeface="Arial"/>
                <a:cs typeface="Arial"/>
              </a:rPr>
              <a:t>các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sz="2800" dirty="0" err="1" smtClean="0">
                <a:solidFill>
                  <a:srgbClr val="080808"/>
                </a:solidFill>
                <a:latin typeface="Arial"/>
                <a:cs typeface="Arial"/>
              </a:rPr>
              <a:t>hệ</a:t>
            </a:r>
            <a:r>
              <a:rPr sz="2800" spc="-40" dirty="0" smtClean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080808"/>
                </a:solidFill>
                <a:latin typeface="Arial"/>
                <a:cs typeface="Arial"/>
              </a:rPr>
              <a:t>điều</a:t>
            </a:r>
            <a:r>
              <a:rPr sz="280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10" dirty="0" err="1" smtClean="0">
                <a:solidFill>
                  <a:srgbClr val="080808"/>
                </a:solidFill>
                <a:latin typeface="Arial"/>
                <a:cs typeface="Arial"/>
              </a:rPr>
              <a:t>hành</a:t>
            </a:r>
            <a:r>
              <a:rPr sz="2800" spc="-10" dirty="0" smtClean="0">
                <a:solidFill>
                  <a:srgbClr val="080808"/>
                </a:solidFill>
                <a:latin typeface="Arial"/>
                <a:cs typeface="Arial"/>
              </a:rPr>
              <a:t>,</a:t>
            </a:r>
            <a:endParaRPr lang="en-US" sz="2800" dirty="0">
              <a:latin typeface="Arial"/>
              <a:cs typeface="Arial"/>
            </a:endParaRPr>
          </a:p>
          <a:p>
            <a:pPr marL="497205" indent="-447040">
              <a:lnSpc>
                <a:spcPct val="100000"/>
              </a:lnSpc>
              <a:spcBef>
                <a:spcPts val="675"/>
              </a:spcBef>
              <a:buClr>
                <a:srgbClr val="009999"/>
              </a:buClr>
              <a:buChar char="•"/>
              <a:tabLst>
                <a:tab pos="497205" algn="l"/>
                <a:tab pos="497840" algn="l"/>
              </a:tabLst>
            </a:pPr>
            <a:r>
              <a:rPr sz="2800" dirty="0" err="1" smtClean="0">
                <a:solidFill>
                  <a:srgbClr val="080808"/>
                </a:solidFill>
                <a:latin typeface="Arial"/>
                <a:cs typeface="Arial"/>
              </a:rPr>
              <a:t>Tổ</a:t>
            </a:r>
            <a:r>
              <a:rPr sz="2800" dirty="0" smtClean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chức </a:t>
            </a:r>
            <a:r>
              <a:rPr sz="2800" dirty="0" err="1">
                <a:solidFill>
                  <a:srgbClr val="080808"/>
                </a:solidFill>
                <a:latin typeface="Arial"/>
                <a:cs typeface="Arial"/>
              </a:rPr>
              <a:t>bộ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 err="1" smtClean="0">
                <a:solidFill>
                  <a:srgbClr val="080808"/>
                </a:solidFill>
                <a:latin typeface="Arial"/>
                <a:cs typeface="Arial"/>
              </a:rPr>
              <a:t>đệm</a:t>
            </a:r>
            <a:r>
              <a:rPr lang="en-US" sz="2800" dirty="0" smtClean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80808"/>
                </a:solidFill>
                <a:latin typeface="Arial"/>
                <a:cs typeface="Arial"/>
              </a:rPr>
              <a:t>bàn</a:t>
            </a:r>
            <a:r>
              <a:rPr lang="en-US" sz="2800" dirty="0" smtClean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80808"/>
                </a:solidFill>
                <a:latin typeface="Arial"/>
                <a:cs typeface="Arial"/>
              </a:rPr>
              <a:t>phím</a:t>
            </a:r>
            <a:r>
              <a:rPr lang="en-US" sz="2800" dirty="0" smtClean="0">
                <a:solidFill>
                  <a:srgbClr val="080808"/>
                </a:solidFill>
                <a:latin typeface="Arial"/>
                <a:cs typeface="Arial"/>
              </a:rPr>
              <a:t>, …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62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081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Các</a:t>
            </a:r>
            <a:r>
              <a:rPr spc="-80" dirty="0"/>
              <a:t> </a:t>
            </a:r>
            <a:r>
              <a:rPr dirty="0"/>
              <a:t>thao</a:t>
            </a:r>
            <a:r>
              <a:rPr spc="-95" dirty="0"/>
              <a:t> </a:t>
            </a:r>
            <a:r>
              <a:rPr dirty="0"/>
              <a:t>tác</a:t>
            </a:r>
            <a:r>
              <a:rPr spc="-80" dirty="0"/>
              <a:t> </a:t>
            </a:r>
            <a:r>
              <a:rPr dirty="0"/>
              <a:t>trên</a:t>
            </a:r>
            <a:r>
              <a:rPr spc="-80" dirty="0"/>
              <a:t> </a:t>
            </a:r>
            <a:r>
              <a:rPr spc="-10" dirty="0"/>
              <a:t>Stack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5065" y="1448460"/>
            <a:ext cx="8677275" cy="292798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Push(o):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Thêm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đối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tượng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Stack</a:t>
            </a:r>
            <a:endParaRPr sz="2800">
              <a:latin typeface="Arial"/>
              <a:cs typeface="Arial"/>
            </a:endParaRPr>
          </a:p>
          <a:p>
            <a:pPr marL="476250" indent="-464184">
              <a:lnSpc>
                <a:spcPct val="100000"/>
              </a:lnSpc>
              <a:spcBef>
                <a:spcPts val="1340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Pop():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Lấy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đối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tượng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từ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Stack</a:t>
            </a:r>
            <a:endParaRPr sz="2800">
              <a:latin typeface="Arial"/>
              <a:cs typeface="Arial"/>
            </a:endParaRPr>
          </a:p>
          <a:p>
            <a:pPr marL="476250" indent="-464184">
              <a:lnSpc>
                <a:spcPct val="100000"/>
              </a:lnSpc>
              <a:spcBef>
                <a:spcPts val="1350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isEmpty():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Kiểm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Stack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rỗng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không</a:t>
            </a:r>
            <a:endParaRPr sz="2800">
              <a:latin typeface="Arial"/>
              <a:cs typeface="Arial"/>
            </a:endParaRPr>
          </a:p>
          <a:p>
            <a:pPr marL="476250" marR="5080" indent="-464184">
              <a:lnSpc>
                <a:spcPct val="120000"/>
              </a:lnSpc>
              <a:spcBef>
                <a:spcPts val="670"/>
              </a:spcBef>
              <a:buFont typeface="Wingdings"/>
              <a:buChar char=""/>
              <a:tabLst>
                <a:tab pos="475615" algn="l"/>
                <a:tab pos="476884" algn="l"/>
                <a:tab pos="1623060" algn="l"/>
              </a:tabLst>
            </a:pPr>
            <a:r>
              <a:rPr sz="2800" spc="-10" dirty="0">
                <a:latin typeface="Arial"/>
                <a:cs typeface="Arial"/>
              </a:rPr>
              <a:t>Top():</a:t>
            </a:r>
            <a:r>
              <a:rPr sz="2800" dirty="0">
                <a:latin typeface="Arial"/>
                <a:cs typeface="Arial"/>
              </a:rPr>
              <a:t>	Trả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giá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trị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nằm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Stack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mà </a:t>
            </a:r>
            <a:r>
              <a:rPr sz="2800" dirty="0">
                <a:latin typeface="Arial"/>
                <a:cs typeface="Arial"/>
              </a:rPr>
              <a:t>không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hủy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nó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khỏi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Stack.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2250" y="5996867"/>
            <a:ext cx="87445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66700">
              <a:lnSpc>
                <a:spcPct val="100000"/>
              </a:lnSpc>
              <a:spcBef>
                <a:spcPts val="100"/>
              </a:spcBef>
              <a:buSzPct val="56250"/>
              <a:buFont typeface="Wingdings"/>
              <a:buChar char=""/>
              <a:tabLst>
                <a:tab pos="304800" algn="l"/>
              </a:tabLst>
            </a:pPr>
            <a:r>
              <a:rPr sz="4800" b="1" baseline="12152" dirty="0">
                <a:latin typeface="Arial"/>
                <a:cs typeface="Arial"/>
              </a:rPr>
              <a:t>Thêm</a:t>
            </a:r>
            <a:r>
              <a:rPr sz="4800" b="1" spc="-135" baseline="12152" dirty="0">
                <a:latin typeface="Arial"/>
                <a:cs typeface="Arial"/>
              </a:rPr>
              <a:t> </a:t>
            </a:r>
            <a:r>
              <a:rPr sz="4800" b="1" baseline="12152" dirty="0">
                <a:latin typeface="Arial"/>
                <a:cs typeface="Arial"/>
              </a:rPr>
              <a:t>và</a:t>
            </a:r>
            <a:r>
              <a:rPr sz="4800" b="1" spc="-67" baseline="12152" dirty="0">
                <a:latin typeface="Arial"/>
                <a:cs typeface="Arial"/>
              </a:rPr>
              <a:t> </a:t>
            </a:r>
            <a:r>
              <a:rPr sz="4800" b="1" baseline="12152" dirty="0" err="1">
                <a:latin typeface="Arial"/>
                <a:cs typeface="Arial"/>
              </a:rPr>
              <a:t>hủy</a:t>
            </a:r>
            <a:r>
              <a:rPr sz="4800" b="1" spc="-97" baseline="12152" dirty="0">
                <a:latin typeface="Arial"/>
                <a:cs typeface="Arial"/>
              </a:rPr>
              <a:t> </a:t>
            </a:r>
            <a:r>
              <a:rPr sz="4800" b="1" spc="-7" baseline="12152" dirty="0" smtClean="0">
                <a:latin typeface="Arial"/>
                <a:cs typeface="Arial"/>
              </a:rPr>
              <a:t>cùn</a:t>
            </a:r>
            <a:r>
              <a:rPr sz="4800" b="1" spc="-375" baseline="12152" dirty="0" smtClean="0">
                <a:latin typeface="Arial"/>
                <a:cs typeface="Arial"/>
              </a:rPr>
              <a:t>g</a:t>
            </a:r>
            <a:r>
              <a:rPr sz="1800" b="1" baseline="25462" dirty="0" smtClean="0">
                <a:latin typeface="Arial"/>
                <a:cs typeface="Arial"/>
              </a:rPr>
              <a:t>6</a:t>
            </a:r>
            <a:r>
              <a:rPr sz="1800" b="1" spc="-359" baseline="25462" dirty="0" smtClean="0">
                <a:latin typeface="Arial"/>
                <a:cs typeface="Arial"/>
              </a:rPr>
              <a:t>3</a:t>
            </a:r>
            <a:r>
              <a:rPr sz="4800" b="1" baseline="12152" dirty="0" smtClean="0">
                <a:latin typeface="Arial"/>
                <a:cs typeface="Arial"/>
              </a:rPr>
              <a:t>p</a:t>
            </a:r>
            <a:r>
              <a:rPr sz="4800" b="1" spc="-104" baseline="12152" dirty="0" smtClean="0">
                <a:latin typeface="Arial"/>
                <a:cs typeface="Arial"/>
              </a:rPr>
              <a:t>h</a:t>
            </a:r>
            <a:r>
              <a:rPr lang="en-US" sz="4800" b="1" spc="-104" baseline="12152" dirty="0" smtClean="0">
                <a:latin typeface="Arial"/>
                <a:cs typeface="Arial"/>
              </a:rPr>
              <a:t>ía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2897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10" dirty="0"/>
              <a:t> </a:t>
            </a:r>
            <a:r>
              <a:rPr dirty="0"/>
              <a:t>đặt</a:t>
            </a:r>
            <a:r>
              <a:rPr spc="-5" dirty="0"/>
              <a:t> </a:t>
            </a:r>
            <a:r>
              <a:rPr spc="-10" dirty="0"/>
              <a:t>Stack</a:t>
            </a: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616" y="1869004"/>
            <a:ext cx="7385992" cy="68652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8217" y="1005331"/>
            <a:ext cx="3590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0855" indent="-47879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90855" algn="l"/>
                <a:tab pos="491490" algn="l"/>
              </a:tabLst>
            </a:pPr>
            <a:r>
              <a:rPr sz="2800" dirty="0">
                <a:latin typeface="Arial"/>
                <a:cs typeface="Arial"/>
              </a:rPr>
              <a:t>Dùng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mảng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chiều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8217" y="2807334"/>
            <a:ext cx="5049520" cy="138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0080" marR="133985">
              <a:lnSpc>
                <a:spcPct val="100000"/>
              </a:lnSpc>
              <a:spcBef>
                <a:spcPts val="100"/>
              </a:spcBef>
              <a:tabLst>
                <a:tab pos="4094479" algn="l"/>
              </a:tabLst>
            </a:pP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Data</a:t>
            </a: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	S</a:t>
            </a:r>
            <a:r>
              <a:rPr sz="2400" b="1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[N]; </a:t>
            </a:r>
            <a:r>
              <a:rPr sz="2400" b="1" spc="-25" dirty="0">
                <a:solidFill>
                  <a:srgbClr val="080808"/>
                </a:solidFill>
                <a:latin typeface="Arial"/>
                <a:cs typeface="Arial"/>
              </a:rPr>
              <a:t>int</a:t>
            </a: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400" b="1" spc="-25" dirty="0">
                <a:solidFill>
                  <a:srgbClr val="080808"/>
                </a:solidFill>
                <a:latin typeface="Arial"/>
                <a:cs typeface="Arial"/>
              </a:rPr>
              <a:t>t;</a:t>
            </a:r>
            <a:endParaRPr sz="2400">
              <a:latin typeface="Arial"/>
              <a:cs typeface="Arial"/>
            </a:endParaRPr>
          </a:p>
          <a:p>
            <a:pPr marL="490855" indent="-478790">
              <a:lnSpc>
                <a:spcPct val="100000"/>
              </a:lnSpc>
              <a:spcBef>
                <a:spcPts val="1590"/>
              </a:spcBef>
              <a:buFont typeface="Wingdings"/>
              <a:buChar char=""/>
              <a:tabLst>
                <a:tab pos="490855" algn="l"/>
                <a:tab pos="491490" algn="l"/>
              </a:tabLst>
            </a:pPr>
            <a:r>
              <a:rPr sz="2800" dirty="0">
                <a:latin typeface="Arial"/>
                <a:cs typeface="Arial"/>
              </a:rPr>
              <a:t>Dùng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liên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80397" y="4481893"/>
            <a:ext cx="5162550" cy="598170"/>
            <a:chOff x="3180397" y="4481893"/>
            <a:chExt cx="5162550" cy="59817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9392" y="4657343"/>
              <a:ext cx="248411" cy="2270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89392" y="4657343"/>
              <a:ext cx="248920" cy="227329"/>
            </a:xfrm>
            <a:custGeom>
              <a:avLst/>
              <a:gdLst/>
              <a:ahLst/>
              <a:cxnLst/>
              <a:rect l="l" t="t" r="r" b="b"/>
              <a:pathLst>
                <a:path w="248920" h="227329">
                  <a:moveTo>
                    <a:pt x="0" y="227075"/>
                  </a:moveTo>
                  <a:lnTo>
                    <a:pt x="248411" y="227075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270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5256" y="4486655"/>
              <a:ext cx="193548" cy="5882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15256" y="4486655"/>
              <a:ext cx="193675" cy="588645"/>
            </a:xfrm>
            <a:custGeom>
              <a:avLst/>
              <a:gdLst/>
              <a:ahLst/>
              <a:cxnLst/>
              <a:rect l="l" t="t" r="r" b="b"/>
              <a:pathLst>
                <a:path w="193675" h="588645">
                  <a:moveTo>
                    <a:pt x="0" y="588264"/>
                  </a:moveTo>
                  <a:lnTo>
                    <a:pt x="193548" y="588264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1856" y="4486655"/>
              <a:ext cx="565403" cy="5882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81856" y="4486655"/>
              <a:ext cx="565785" cy="588645"/>
            </a:xfrm>
            <a:custGeom>
              <a:avLst/>
              <a:gdLst/>
              <a:ahLst/>
              <a:cxnLst/>
              <a:rect l="l" t="t" r="r" b="b"/>
              <a:pathLst>
                <a:path w="565785" h="588645">
                  <a:moveTo>
                    <a:pt x="0" y="588264"/>
                  </a:moveTo>
                  <a:lnTo>
                    <a:pt x="565403" y="588264"/>
                  </a:lnTo>
                  <a:lnTo>
                    <a:pt x="565403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3183" y="4486655"/>
              <a:ext cx="193548" cy="5882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63183" y="4486655"/>
              <a:ext cx="193675" cy="588645"/>
            </a:xfrm>
            <a:custGeom>
              <a:avLst/>
              <a:gdLst/>
              <a:ahLst/>
              <a:cxnLst/>
              <a:rect l="l" t="t" r="r" b="b"/>
              <a:pathLst>
                <a:path w="193675" h="588645">
                  <a:moveTo>
                    <a:pt x="0" y="588264"/>
                  </a:moveTo>
                  <a:lnTo>
                    <a:pt x="193548" y="588264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6" y="4486655"/>
              <a:ext cx="545591" cy="5882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64836" y="4486655"/>
              <a:ext cx="546100" cy="588645"/>
            </a:xfrm>
            <a:custGeom>
              <a:avLst/>
              <a:gdLst/>
              <a:ahLst/>
              <a:cxnLst/>
              <a:rect l="l" t="t" r="r" b="b"/>
              <a:pathLst>
                <a:path w="546100" h="588645">
                  <a:moveTo>
                    <a:pt x="0" y="588264"/>
                  </a:moveTo>
                  <a:lnTo>
                    <a:pt x="545591" y="588264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3219" y="4486655"/>
              <a:ext cx="193548" cy="5882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13219" y="4486655"/>
              <a:ext cx="193675" cy="588645"/>
            </a:xfrm>
            <a:custGeom>
              <a:avLst/>
              <a:gdLst/>
              <a:ahLst/>
              <a:cxnLst/>
              <a:rect l="l" t="t" r="r" b="b"/>
              <a:pathLst>
                <a:path w="193675" h="588645">
                  <a:moveTo>
                    <a:pt x="0" y="588264"/>
                  </a:moveTo>
                  <a:lnTo>
                    <a:pt x="193548" y="588264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1720" y="4486655"/>
              <a:ext cx="592835" cy="5882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41720" y="4486655"/>
              <a:ext cx="593090" cy="588645"/>
            </a:xfrm>
            <a:custGeom>
              <a:avLst/>
              <a:gdLst/>
              <a:ahLst/>
              <a:cxnLst/>
              <a:rect l="l" t="t" r="r" b="b"/>
              <a:pathLst>
                <a:path w="593090" h="588645">
                  <a:moveTo>
                    <a:pt x="0" y="588264"/>
                  </a:moveTo>
                  <a:lnTo>
                    <a:pt x="592835" y="588264"/>
                  </a:lnTo>
                  <a:lnTo>
                    <a:pt x="592835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98748" y="4486655"/>
              <a:ext cx="193548" cy="58826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98748" y="4486655"/>
              <a:ext cx="193675" cy="588645"/>
            </a:xfrm>
            <a:custGeom>
              <a:avLst/>
              <a:gdLst/>
              <a:ahLst/>
              <a:cxnLst/>
              <a:rect l="l" t="t" r="r" b="b"/>
              <a:pathLst>
                <a:path w="193675" h="588645">
                  <a:moveTo>
                    <a:pt x="0" y="588264"/>
                  </a:moveTo>
                  <a:lnTo>
                    <a:pt x="193548" y="588264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85160" y="4486655"/>
              <a:ext cx="530351" cy="5882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85160" y="4486655"/>
              <a:ext cx="530860" cy="588645"/>
            </a:xfrm>
            <a:custGeom>
              <a:avLst/>
              <a:gdLst/>
              <a:ahLst/>
              <a:cxnLst/>
              <a:rect l="l" t="t" r="r" b="b"/>
              <a:pathLst>
                <a:path w="530860" h="588645">
                  <a:moveTo>
                    <a:pt x="0" y="588264"/>
                  </a:moveTo>
                  <a:lnTo>
                    <a:pt x="530351" y="588264"/>
                  </a:lnTo>
                  <a:lnTo>
                    <a:pt x="530351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323203" y="4494402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8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124509" y="4481893"/>
            <a:ext cx="733425" cy="598170"/>
            <a:chOff x="7124509" y="4481893"/>
            <a:chExt cx="733425" cy="598170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59623" y="4486655"/>
              <a:ext cx="193548" cy="58826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659623" y="4486655"/>
              <a:ext cx="193675" cy="588645"/>
            </a:xfrm>
            <a:custGeom>
              <a:avLst/>
              <a:gdLst/>
              <a:ahLst/>
              <a:cxnLst/>
              <a:rect l="l" t="t" r="r" b="b"/>
              <a:pathLst>
                <a:path w="193675" h="588645">
                  <a:moveTo>
                    <a:pt x="0" y="588264"/>
                  </a:moveTo>
                  <a:lnTo>
                    <a:pt x="193548" y="588264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29271" y="4486655"/>
              <a:ext cx="556259" cy="588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129271" y="4486655"/>
              <a:ext cx="556260" cy="588645"/>
            </a:xfrm>
            <a:custGeom>
              <a:avLst/>
              <a:gdLst/>
              <a:ahLst/>
              <a:cxnLst/>
              <a:rect l="l" t="t" r="r" b="b"/>
              <a:pathLst>
                <a:path w="556259" h="588645">
                  <a:moveTo>
                    <a:pt x="0" y="588264"/>
                  </a:moveTo>
                  <a:lnTo>
                    <a:pt x="556259" y="588264"/>
                  </a:lnTo>
                  <a:lnTo>
                    <a:pt x="556259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292467" y="4494402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390141" y="4481893"/>
            <a:ext cx="6734809" cy="598170"/>
            <a:chOff x="1390141" y="4481893"/>
            <a:chExt cx="6734809" cy="598170"/>
          </a:xfrm>
        </p:grpSpPr>
        <p:sp>
          <p:nvSpPr>
            <p:cNvPr id="40" name="object 40"/>
            <p:cNvSpPr/>
            <p:nvPr/>
          </p:nvSpPr>
          <p:spPr>
            <a:xfrm>
              <a:off x="3785616" y="4703063"/>
              <a:ext cx="4338955" cy="105410"/>
            </a:xfrm>
            <a:custGeom>
              <a:avLst/>
              <a:gdLst/>
              <a:ahLst/>
              <a:cxnLst/>
              <a:rect l="l" t="t" r="r" b="b"/>
              <a:pathLst>
                <a:path w="4338955" h="105410">
                  <a:moveTo>
                    <a:pt x="388620" y="48768"/>
                  </a:moveTo>
                  <a:lnTo>
                    <a:pt x="375920" y="42418"/>
                  </a:lnTo>
                  <a:lnTo>
                    <a:pt x="312420" y="10668"/>
                  </a:lnTo>
                  <a:lnTo>
                    <a:pt x="333578" y="42418"/>
                  </a:lnTo>
                  <a:lnTo>
                    <a:pt x="74917" y="42418"/>
                  </a:lnTo>
                  <a:lnTo>
                    <a:pt x="73202" y="33921"/>
                  </a:lnTo>
                  <a:lnTo>
                    <a:pt x="65049" y="21818"/>
                  </a:lnTo>
                  <a:lnTo>
                    <a:pt x="52946" y="13665"/>
                  </a:lnTo>
                  <a:lnTo>
                    <a:pt x="38100" y="10668"/>
                  </a:lnTo>
                  <a:lnTo>
                    <a:pt x="23241" y="13665"/>
                  </a:lnTo>
                  <a:lnTo>
                    <a:pt x="11137" y="21818"/>
                  </a:lnTo>
                  <a:lnTo>
                    <a:pt x="2984" y="33921"/>
                  </a:lnTo>
                  <a:lnTo>
                    <a:pt x="0" y="48768"/>
                  </a:lnTo>
                  <a:lnTo>
                    <a:pt x="2984" y="63627"/>
                  </a:lnTo>
                  <a:lnTo>
                    <a:pt x="11137" y="75730"/>
                  </a:lnTo>
                  <a:lnTo>
                    <a:pt x="23241" y="83883"/>
                  </a:lnTo>
                  <a:lnTo>
                    <a:pt x="38100" y="86868"/>
                  </a:lnTo>
                  <a:lnTo>
                    <a:pt x="52946" y="83883"/>
                  </a:lnTo>
                  <a:lnTo>
                    <a:pt x="65049" y="75730"/>
                  </a:lnTo>
                  <a:lnTo>
                    <a:pt x="73202" y="63627"/>
                  </a:lnTo>
                  <a:lnTo>
                    <a:pt x="74917" y="55118"/>
                  </a:lnTo>
                  <a:lnTo>
                    <a:pt x="333578" y="55118"/>
                  </a:lnTo>
                  <a:lnTo>
                    <a:pt x="312420" y="86868"/>
                  </a:lnTo>
                  <a:lnTo>
                    <a:pt x="375920" y="55118"/>
                  </a:lnTo>
                  <a:lnTo>
                    <a:pt x="388620" y="48768"/>
                  </a:lnTo>
                  <a:close/>
                </a:path>
                <a:path w="4338955" h="105410">
                  <a:moveTo>
                    <a:pt x="1367231" y="53594"/>
                  </a:moveTo>
                  <a:lnTo>
                    <a:pt x="1326769" y="53594"/>
                  </a:lnTo>
                  <a:lnTo>
                    <a:pt x="1322362" y="53594"/>
                  </a:lnTo>
                  <a:lnTo>
                    <a:pt x="1300353" y="84455"/>
                  </a:lnTo>
                  <a:lnTo>
                    <a:pt x="1367231" y="53594"/>
                  </a:lnTo>
                  <a:close/>
                </a:path>
                <a:path w="4338955" h="105410">
                  <a:moveTo>
                    <a:pt x="1377696" y="48768"/>
                  </a:moveTo>
                  <a:lnTo>
                    <a:pt x="1302639" y="8382"/>
                  </a:lnTo>
                  <a:lnTo>
                    <a:pt x="1322844" y="40767"/>
                  </a:lnTo>
                  <a:lnTo>
                    <a:pt x="1067231" y="32893"/>
                  </a:lnTo>
                  <a:lnTo>
                    <a:pt x="1031367" y="0"/>
                  </a:lnTo>
                  <a:lnTo>
                    <a:pt x="1016482" y="2552"/>
                  </a:lnTo>
                  <a:lnTo>
                    <a:pt x="1004125" y="10337"/>
                  </a:lnTo>
                  <a:lnTo>
                    <a:pt x="995565" y="22199"/>
                  </a:lnTo>
                  <a:lnTo>
                    <a:pt x="992124" y="36957"/>
                  </a:lnTo>
                  <a:lnTo>
                    <a:pt x="994664" y="51841"/>
                  </a:lnTo>
                  <a:lnTo>
                    <a:pt x="1002449" y="64198"/>
                  </a:lnTo>
                  <a:lnTo>
                    <a:pt x="1014310" y="72758"/>
                  </a:lnTo>
                  <a:lnTo>
                    <a:pt x="1029081" y="76200"/>
                  </a:lnTo>
                  <a:lnTo>
                    <a:pt x="1043952" y="73660"/>
                  </a:lnTo>
                  <a:lnTo>
                    <a:pt x="1056322" y="65874"/>
                  </a:lnTo>
                  <a:lnTo>
                    <a:pt x="1064869" y="54013"/>
                  </a:lnTo>
                  <a:lnTo>
                    <a:pt x="1066838" y="45593"/>
                  </a:lnTo>
                  <a:lnTo>
                    <a:pt x="1322451" y="53467"/>
                  </a:lnTo>
                  <a:lnTo>
                    <a:pt x="1326769" y="53467"/>
                  </a:lnTo>
                  <a:lnTo>
                    <a:pt x="1367523" y="53467"/>
                  </a:lnTo>
                  <a:lnTo>
                    <a:pt x="1377696" y="48768"/>
                  </a:lnTo>
                  <a:close/>
                </a:path>
                <a:path w="4338955" h="105410">
                  <a:moveTo>
                    <a:pt x="2357628" y="48768"/>
                  </a:moveTo>
                  <a:lnTo>
                    <a:pt x="2344928" y="42418"/>
                  </a:lnTo>
                  <a:lnTo>
                    <a:pt x="2281428" y="10668"/>
                  </a:lnTo>
                  <a:lnTo>
                    <a:pt x="2302586" y="42418"/>
                  </a:lnTo>
                  <a:lnTo>
                    <a:pt x="2045449" y="42418"/>
                  </a:lnTo>
                  <a:lnTo>
                    <a:pt x="2043734" y="33921"/>
                  </a:lnTo>
                  <a:lnTo>
                    <a:pt x="2035581" y="21818"/>
                  </a:lnTo>
                  <a:lnTo>
                    <a:pt x="2023478" y="13665"/>
                  </a:lnTo>
                  <a:lnTo>
                    <a:pt x="2008632" y="10668"/>
                  </a:lnTo>
                  <a:lnTo>
                    <a:pt x="1993773" y="13665"/>
                  </a:lnTo>
                  <a:lnTo>
                    <a:pt x="1981669" y="21818"/>
                  </a:lnTo>
                  <a:lnTo>
                    <a:pt x="1973516" y="33921"/>
                  </a:lnTo>
                  <a:lnTo>
                    <a:pt x="1970532" y="48768"/>
                  </a:lnTo>
                  <a:lnTo>
                    <a:pt x="1973516" y="63627"/>
                  </a:lnTo>
                  <a:lnTo>
                    <a:pt x="1981669" y="75730"/>
                  </a:lnTo>
                  <a:lnTo>
                    <a:pt x="1993773" y="83883"/>
                  </a:lnTo>
                  <a:lnTo>
                    <a:pt x="2008632" y="86868"/>
                  </a:lnTo>
                  <a:lnTo>
                    <a:pt x="2023478" y="83883"/>
                  </a:lnTo>
                  <a:lnTo>
                    <a:pt x="2035581" y="75730"/>
                  </a:lnTo>
                  <a:lnTo>
                    <a:pt x="2043734" y="63627"/>
                  </a:lnTo>
                  <a:lnTo>
                    <a:pt x="2045449" y="55118"/>
                  </a:lnTo>
                  <a:lnTo>
                    <a:pt x="2302586" y="55118"/>
                  </a:lnTo>
                  <a:lnTo>
                    <a:pt x="2281428" y="86868"/>
                  </a:lnTo>
                  <a:lnTo>
                    <a:pt x="2344928" y="55118"/>
                  </a:lnTo>
                  <a:lnTo>
                    <a:pt x="2357628" y="48768"/>
                  </a:lnTo>
                  <a:close/>
                </a:path>
                <a:path w="4338955" h="105410">
                  <a:moveTo>
                    <a:pt x="3348228" y="48768"/>
                  </a:moveTo>
                  <a:lnTo>
                    <a:pt x="3335528" y="42418"/>
                  </a:lnTo>
                  <a:lnTo>
                    <a:pt x="3272028" y="10668"/>
                  </a:lnTo>
                  <a:lnTo>
                    <a:pt x="3293186" y="42418"/>
                  </a:lnTo>
                  <a:lnTo>
                    <a:pt x="3037573" y="42418"/>
                  </a:lnTo>
                  <a:lnTo>
                    <a:pt x="3035858" y="33921"/>
                  </a:lnTo>
                  <a:lnTo>
                    <a:pt x="3027705" y="21818"/>
                  </a:lnTo>
                  <a:lnTo>
                    <a:pt x="3015602" y="13665"/>
                  </a:lnTo>
                  <a:lnTo>
                    <a:pt x="3000756" y="10668"/>
                  </a:lnTo>
                  <a:lnTo>
                    <a:pt x="2985897" y="13665"/>
                  </a:lnTo>
                  <a:lnTo>
                    <a:pt x="2973794" y="21818"/>
                  </a:lnTo>
                  <a:lnTo>
                    <a:pt x="2965640" y="33921"/>
                  </a:lnTo>
                  <a:lnTo>
                    <a:pt x="2962656" y="48768"/>
                  </a:lnTo>
                  <a:lnTo>
                    <a:pt x="2965640" y="63627"/>
                  </a:lnTo>
                  <a:lnTo>
                    <a:pt x="2973794" y="75730"/>
                  </a:lnTo>
                  <a:lnTo>
                    <a:pt x="2985897" y="83883"/>
                  </a:lnTo>
                  <a:lnTo>
                    <a:pt x="3000756" y="86868"/>
                  </a:lnTo>
                  <a:lnTo>
                    <a:pt x="3015602" y="83883"/>
                  </a:lnTo>
                  <a:lnTo>
                    <a:pt x="3027705" y="75730"/>
                  </a:lnTo>
                  <a:lnTo>
                    <a:pt x="3035858" y="63627"/>
                  </a:lnTo>
                  <a:lnTo>
                    <a:pt x="3037573" y="55118"/>
                  </a:lnTo>
                  <a:lnTo>
                    <a:pt x="3293186" y="55118"/>
                  </a:lnTo>
                  <a:lnTo>
                    <a:pt x="3272028" y="86868"/>
                  </a:lnTo>
                  <a:lnTo>
                    <a:pt x="3335528" y="55118"/>
                  </a:lnTo>
                  <a:lnTo>
                    <a:pt x="3348228" y="48768"/>
                  </a:lnTo>
                  <a:close/>
                </a:path>
                <a:path w="4338955" h="105410">
                  <a:moveTo>
                    <a:pt x="4338828" y="67056"/>
                  </a:moveTo>
                  <a:lnTo>
                    <a:pt x="4326128" y="60706"/>
                  </a:lnTo>
                  <a:lnTo>
                    <a:pt x="4262628" y="28956"/>
                  </a:lnTo>
                  <a:lnTo>
                    <a:pt x="4283786" y="60706"/>
                  </a:lnTo>
                  <a:lnTo>
                    <a:pt x="4028173" y="60706"/>
                  </a:lnTo>
                  <a:lnTo>
                    <a:pt x="4026458" y="52209"/>
                  </a:lnTo>
                  <a:lnTo>
                    <a:pt x="4018305" y="40106"/>
                  </a:lnTo>
                  <a:lnTo>
                    <a:pt x="4006202" y="31953"/>
                  </a:lnTo>
                  <a:lnTo>
                    <a:pt x="3991356" y="28956"/>
                  </a:lnTo>
                  <a:lnTo>
                    <a:pt x="3976497" y="31953"/>
                  </a:lnTo>
                  <a:lnTo>
                    <a:pt x="3964394" y="40106"/>
                  </a:lnTo>
                  <a:lnTo>
                    <a:pt x="3956240" y="52209"/>
                  </a:lnTo>
                  <a:lnTo>
                    <a:pt x="3953256" y="67056"/>
                  </a:lnTo>
                  <a:lnTo>
                    <a:pt x="3956240" y="81915"/>
                  </a:lnTo>
                  <a:lnTo>
                    <a:pt x="3964394" y="94018"/>
                  </a:lnTo>
                  <a:lnTo>
                    <a:pt x="3976497" y="102171"/>
                  </a:lnTo>
                  <a:lnTo>
                    <a:pt x="3991356" y="105156"/>
                  </a:lnTo>
                  <a:lnTo>
                    <a:pt x="4006202" y="102171"/>
                  </a:lnTo>
                  <a:lnTo>
                    <a:pt x="4018305" y="94018"/>
                  </a:lnTo>
                  <a:lnTo>
                    <a:pt x="4026458" y="81915"/>
                  </a:lnTo>
                  <a:lnTo>
                    <a:pt x="4028173" y="73406"/>
                  </a:lnTo>
                  <a:lnTo>
                    <a:pt x="4283786" y="73406"/>
                  </a:lnTo>
                  <a:lnTo>
                    <a:pt x="4262628" y="105156"/>
                  </a:lnTo>
                  <a:lnTo>
                    <a:pt x="4326128" y="73406"/>
                  </a:lnTo>
                  <a:lnTo>
                    <a:pt x="4338828" y="67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49295" y="4486655"/>
              <a:ext cx="193548" cy="58826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749295" y="4486655"/>
              <a:ext cx="193675" cy="588645"/>
            </a:xfrm>
            <a:custGeom>
              <a:avLst/>
              <a:gdLst/>
              <a:ahLst/>
              <a:cxnLst/>
              <a:rect l="l" t="t" r="r" b="b"/>
              <a:pathLst>
                <a:path w="193675" h="588645">
                  <a:moveTo>
                    <a:pt x="0" y="588264"/>
                  </a:moveTo>
                  <a:lnTo>
                    <a:pt x="193548" y="588264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94559" y="4486655"/>
              <a:ext cx="557784" cy="58826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194559" y="4486655"/>
              <a:ext cx="558165" cy="588645"/>
            </a:xfrm>
            <a:custGeom>
              <a:avLst/>
              <a:gdLst/>
              <a:ahLst/>
              <a:cxnLst/>
              <a:rect l="l" t="t" r="r" b="b"/>
              <a:pathLst>
                <a:path w="558164" h="588645">
                  <a:moveTo>
                    <a:pt x="0" y="588264"/>
                  </a:moveTo>
                  <a:lnTo>
                    <a:pt x="557784" y="588264"/>
                  </a:lnTo>
                  <a:lnTo>
                    <a:pt x="557784" y="0"/>
                  </a:lnTo>
                  <a:lnTo>
                    <a:pt x="0" y="0"/>
                  </a:lnTo>
                  <a:lnTo>
                    <a:pt x="0" y="5882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90142" y="4519421"/>
              <a:ext cx="1793875" cy="270510"/>
            </a:xfrm>
            <a:custGeom>
              <a:avLst/>
              <a:gdLst/>
              <a:ahLst/>
              <a:cxnLst/>
              <a:rect l="l" t="t" r="r" b="b"/>
              <a:pathLst>
                <a:path w="1793875" h="270510">
                  <a:moveTo>
                    <a:pt x="827278" y="198882"/>
                  </a:moveTo>
                  <a:lnTo>
                    <a:pt x="625094" y="42545"/>
                  </a:lnTo>
                  <a:lnTo>
                    <a:pt x="610349" y="117360"/>
                  </a:lnTo>
                  <a:lnTo>
                    <a:pt x="14732" y="0"/>
                  </a:lnTo>
                  <a:lnTo>
                    <a:pt x="0" y="74676"/>
                  </a:lnTo>
                  <a:lnTo>
                    <a:pt x="595630" y="192036"/>
                  </a:lnTo>
                  <a:lnTo>
                    <a:pt x="580898" y="266827"/>
                  </a:lnTo>
                  <a:lnTo>
                    <a:pt x="825423" y="199390"/>
                  </a:lnTo>
                  <a:lnTo>
                    <a:pt x="827278" y="198882"/>
                  </a:lnTo>
                  <a:close/>
                </a:path>
                <a:path w="1793875" h="270510">
                  <a:moveTo>
                    <a:pt x="1793494" y="232410"/>
                  </a:moveTo>
                  <a:lnTo>
                    <a:pt x="1780794" y="226060"/>
                  </a:lnTo>
                  <a:lnTo>
                    <a:pt x="1717294" y="194310"/>
                  </a:lnTo>
                  <a:lnTo>
                    <a:pt x="1738452" y="226060"/>
                  </a:lnTo>
                  <a:lnTo>
                    <a:pt x="1479791" y="226060"/>
                  </a:lnTo>
                  <a:lnTo>
                    <a:pt x="1478076" y="217563"/>
                  </a:lnTo>
                  <a:lnTo>
                    <a:pt x="1469923" y="205460"/>
                  </a:lnTo>
                  <a:lnTo>
                    <a:pt x="1457820" y="197307"/>
                  </a:lnTo>
                  <a:lnTo>
                    <a:pt x="1442974" y="194310"/>
                  </a:lnTo>
                  <a:lnTo>
                    <a:pt x="1428115" y="197307"/>
                  </a:lnTo>
                  <a:lnTo>
                    <a:pt x="1416011" y="205460"/>
                  </a:lnTo>
                  <a:lnTo>
                    <a:pt x="1407858" y="217563"/>
                  </a:lnTo>
                  <a:lnTo>
                    <a:pt x="1404874" y="232410"/>
                  </a:lnTo>
                  <a:lnTo>
                    <a:pt x="1407858" y="247269"/>
                  </a:lnTo>
                  <a:lnTo>
                    <a:pt x="1416011" y="259372"/>
                  </a:lnTo>
                  <a:lnTo>
                    <a:pt x="1428115" y="267525"/>
                  </a:lnTo>
                  <a:lnTo>
                    <a:pt x="1442974" y="270510"/>
                  </a:lnTo>
                  <a:lnTo>
                    <a:pt x="1457820" y="267525"/>
                  </a:lnTo>
                  <a:lnTo>
                    <a:pt x="1469923" y="259372"/>
                  </a:lnTo>
                  <a:lnTo>
                    <a:pt x="1478076" y="247269"/>
                  </a:lnTo>
                  <a:lnTo>
                    <a:pt x="1479791" y="238760"/>
                  </a:lnTo>
                  <a:lnTo>
                    <a:pt x="1738452" y="238760"/>
                  </a:lnTo>
                  <a:lnTo>
                    <a:pt x="1717294" y="270510"/>
                  </a:lnTo>
                  <a:lnTo>
                    <a:pt x="1780794" y="238760"/>
                  </a:lnTo>
                  <a:lnTo>
                    <a:pt x="1793494" y="232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357373" y="4494402"/>
            <a:ext cx="3196590" cy="144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9330" algn="l"/>
                <a:tab pos="2003425" algn="l"/>
                <a:tab pos="2976880" algn="l"/>
              </a:tabLst>
            </a:pPr>
            <a:r>
              <a:rPr sz="3200" b="1" spc="-50" dirty="0">
                <a:latin typeface="Calibri"/>
                <a:cs typeface="Calibri"/>
              </a:rPr>
              <a:t>4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6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5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>
              <a:latin typeface="Calibri"/>
              <a:cs typeface="Calibri"/>
            </a:endParaRPr>
          </a:p>
          <a:p>
            <a:pPr marL="1679575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List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9540" y="4229227"/>
            <a:ext cx="2178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635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20" dirty="0"/>
              <a:t> </a:t>
            </a:r>
            <a:r>
              <a:rPr dirty="0"/>
              <a:t>Stack</a:t>
            </a:r>
            <a:r>
              <a:rPr spc="-20" dirty="0"/>
              <a:t> </a:t>
            </a:r>
            <a:r>
              <a:rPr dirty="0"/>
              <a:t>bằng</a:t>
            </a:r>
            <a:r>
              <a:rPr spc="-5" dirty="0"/>
              <a:t> </a:t>
            </a:r>
            <a:r>
              <a:rPr dirty="0"/>
              <a:t>mảng</a:t>
            </a:r>
            <a:r>
              <a:rPr spc="-10" dirty="0"/>
              <a:t> </a:t>
            </a:r>
            <a:r>
              <a:rPr dirty="0"/>
              <a:t>1</a:t>
            </a:r>
            <a:r>
              <a:rPr spc="-10" dirty="0"/>
              <a:t> chiều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991130"/>
            <a:ext cx="4951095" cy="51466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75615" indent="-46355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i="1" dirty="0">
                <a:latin typeface="Arial"/>
                <a:cs typeface="Arial"/>
              </a:rPr>
              <a:t>Cấu</a:t>
            </a:r>
            <a:r>
              <a:rPr sz="2800" i="1" spc="-3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trúc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dữ</a:t>
            </a:r>
            <a:r>
              <a:rPr sz="2800" i="1" spc="-4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liệu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của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Stack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latin typeface="Arial"/>
                <a:cs typeface="Arial"/>
              </a:rPr>
              <a:t>typedef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struct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tagStack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1036319" marR="2265045">
              <a:lnSpc>
                <a:spcPts val="4029"/>
              </a:lnSpc>
              <a:spcBef>
                <a:spcPts val="245"/>
              </a:spcBef>
            </a:pPr>
            <a:r>
              <a:rPr sz="2800" dirty="0">
                <a:latin typeface="Arial"/>
                <a:cs typeface="Arial"/>
              </a:rPr>
              <a:t>int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a[max]; </a:t>
            </a:r>
            <a:r>
              <a:rPr sz="2800" dirty="0">
                <a:latin typeface="Arial"/>
                <a:cs typeface="Arial"/>
              </a:rPr>
              <a:t>int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t;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430"/>
              </a:spcBef>
            </a:pPr>
            <a:r>
              <a:rPr sz="2800" spc="-10" dirty="0">
                <a:latin typeface="Arial"/>
                <a:cs typeface="Arial"/>
              </a:rPr>
              <a:t>}Stack;</a:t>
            </a:r>
            <a:endParaRPr sz="2800" dirty="0">
              <a:latin typeface="Arial"/>
              <a:cs typeface="Arial"/>
            </a:endParaRPr>
          </a:p>
          <a:p>
            <a:pPr marL="475615" indent="-46355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i="1" dirty="0">
                <a:latin typeface="Arial"/>
                <a:cs typeface="Arial"/>
              </a:rPr>
              <a:t>Khởi</a:t>
            </a:r>
            <a:r>
              <a:rPr sz="2800" i="1" spc="-4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tạo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Stack: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Arial"/>
                <a:cs typeface="Arial"/>
              </a:rPr>
              <a:t>void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CreateStack(Stack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&amp;s)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1036319">
              <a:lnSpc>
                <a:spcPct val="100000"/>
              </a:lnSpc>
              <a:spcBef>
                <a:spcPts val="675"/>
              </a:spcBef>
            </a:pPr>
            <a:r>
              <a:rPr sz="2800" spc="-10" dirty="0">
                <a:latin typeface="Arial"/>
                <a:cs typeface="Arial"/>
              </a:rPr>
              <a:t>s.t=-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8714" y="6198514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036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Tạo</a:t>
            </a:r>
            <a:r>
              <a:rPr spc="-5" dirty="0"/>
              <a:t> </a:t>
            </a:r>
            <a:r>
              <a:rPr dirty="0"/>
              <a:t>1</a:t>
            </a:r>
            <a:r>
              <a:rPr spc="-5" dirty="0"/>
              <a:t> </a:t>
            </a:r>
            <a:r>
              <a:rPr dirty="0"/>
              <a:t>phần tử </a:t>
            </a:r>
            <a:r>
              <a:rPr spc="-25" dirty="0"/>
              <a:t>mới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66683" y="4495800"/>
            <a:ext cx="6071490" cy="2244522"/>
            <a:chOff x="1633473" y="4102353"/>
            <a:chExt cx="6071490" cy="2244522"/>
          </a:xfrm>
        </p:grpSpPr>
        <p:sp>
          <p:nvSpPr>
            <p:cNvPr id="10" name="object 10"/>
            <p:cNvSpPr txBox="1"/>
            <p:nvPr/>
          </p:nvSpPr>
          <p:spPr>
            <a:xfrm>
              <a:off x="2095245" y="4102353"/>
              <a:ext cx="192468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dirty="0">
                  <a:solidFill>
                    <a:srgbClr val="080808"/>
                  </a:solidFill>
                  <a:latin typeface="Arial"/>
                  <a:cs typeface="Arial"/>
                </a:rPr>
                <a:t>p</a:t>
              </a:r>
              <a:r>
                <a:rPr sz="2800" spc="-20" dirty="0">
                  <a:solidFill>
                    <a:srgbClr val="080808"/>
                  </a:solidFill>
                  <a:latin typeface="Arial"/>
                  <a:cs typeface="Arial"/>
                </a:rPr>
                <a:t> </a:t>
              </a:r>
              <a:r>
                <a:rPr sz="2800" spc="-10" dirty="0">
                  <a:solidFill>
                    <a:srgbClr val="080808"/>
                  </a:solidFill>
                  <a:latin typeface="Arial"/>
                  <a:cs typeface="Arial"/>
                </a:rPr>
                <a:t>-</a:t>
              </a:r>
              <a:r>
                <a:rPr sz="2800" dirty="0">
                  <a:solidFill>
                    <a:srgbClr val="080808"/>
                  </a:solidFill>
                  <a:latin typeface="Arial"/>
                  <a:cs typeface="Arial"/>
                </a:rPr>
                <a:t>&gt;Info</a:t>
              </a:r>
              <a:r>
                <a:rPr sz="2800" spc="-35" dirty="0">
                  <a:solidFill>
                    <a:srgbClr val="080808"/>
                  </a:solidFill>
                  <a:latin typeface="Arial"/>
                  <a:cs typeface="Arial"/>
                </a:rPr>
                <a:t> </a:t>
              </a:r>
              <a:r>
                <a:rPr sz="2800" dirty="0">
                  <a:solidFill>
                    <a:srgbClr val="080808"/>
                  </a:solidFill>
                  <a:latin typeface="Arial"/>
                  <a:cs typeface="Arial"/>
                </a:rPr>
                <a:t>=</a:t>
              </a:r>
              <a:r>
                <a:rPr sz="2800" spc="-25" dirty="0">
                  <a:solidFill>
                    <a:srgbClr val="080808"/>
                  </a:solidFill>
                  <a:latin typeface="Arial"/>
                  <a:cs typeface="Arial"/>
                </a:rPr>
                <a:t> </a:t>
              </a:r>
              <a:r>
                <a:rPr sz="2800" spc="-35" dirty="0">
                  <a:solidFill>
                    <a:srgbClr val="080808"/>
                  </a:solidFill>
                  <a:latin typeface="Arial"/>
                  <a:cs typeface="Arial"/>
                </a:rPr>
                <a:t>x;</a:t>
              </a:r>
              <a:endParaRPr sz="2800" dirty="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4729353" y="4152645"/>
              <a:ext cx="29756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080808"/>
                  </a:solidFill>
                  <a:latin typeface="Arial"/>
                  <a:cs typeface="Arial"/>
                </a:rPr>
                <a:t>//g</a:t>
              </a:r>
              <a:r>
                <a:rPr sz="2400" dirty="0">
                  <a:latin typeface="Arial"/>
                  <a:cs typeface="Arial"/>
                </a:rPr>
                <a:t>án</a:t>
              </a:r>
              <a:r>
                <a:rPr sz="2400" spc="-25" dirty="0">
                  <a:latin typeface="Arial"/>
                  <a:cs typeface="Arial"/>
                </a:rPr>
                <a:t> </a:t>
              </a:r>
              <a:r>
                <a:rPr sz="2400" dirty="0">
                  <a:latin typeface="Arial"/>
                  <a:cs typeface="Arial"/>
                </a:rPr>
                <a:t>dữa</a:t>
              </a:r>
              <a:r>
                <a:rPr sz="2400" spc="-15" dirty="0">
                  <a:latin typeface="Arial"/>
                  <a:cs typeface="Arial"/>
                </a:rPr>
                <a:t> </a:t>
              </a:r>
              <a:r>
                <a:rPr sz="2400" dirty="0">
                  <a:latin typeface="Arial"/>
                  <a:cs typeface="Arial"/>
                </a:rPr>
                <a:t>liệu</a:t>
              </a:r>
              <a:r>
                <a:rPr sz="2400" spc="10" dirty="0">
                  <a:latin typeface="Arial"/>
                  <a:cs typeface="Arial"/>
                </a:rPr>
                <a:t> </a:t>
              </a:r>
              <a:r>
                <a:rPr sz="2400" dirty="0">
                  <a:latin typeface="Arial"/>
                  <a:cs typeface="Arial"/>
                </a:rPr>
                <a:t>cho</a:t>
              </a:r>
              <a:r>
                <a:rPr sz="2400" spc="-10" dirty="0">
                  <a:latin typeface="Arial"/>
                  <a:cs typeface="Arial"/>
                </a:rPr>
                <a:t> </a:t>
              </a:r>
              <a:r>
                <a:rPr sz="2400" spc="-25" dirty="0">
                  <a:latin typeface="Arial"/>
                  <a:cs typeface="Arial"/>
                </a:rPr>
                <a:t>nút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633473" y="4528870"/>
              <a:ext cx="3354070" cy="181800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74345" marR="5080">
                <a:lnSpc>
                  <a:spcPct val="140000"/>
                </a:lnSpc>
                <a:spcBef>
                  <a:spcPts val="100"/>
                </a:spcBef>
              </a:pPr>
              <a:r>
                <a:rPr sz="2800" spc="-10" dirty="0">
                  <a:solidFill>
                    <a:srgbClr val="080808"/>
                  </a:solidFill>
                  <a:latin typeface="Arial"/>
                  <a:cs typeface="Arial"/>
                </a:rPr>
                <a:t>p-</a:t>
              </a:r>
              <a:r>
                <a:rPr sz="2800" dirty="0">
                  <a:solidFill>
                    <a:srgbClr val="080808"/>
                  </a:solidFill>
                  <a:latin typeface="Arial"/>
                  <a:cs typeface="Arial"/>
                </a:rPr>
                <a:t>&gt;pNext</a:t>
              </a:r>
              <a:r>
                <a:rPr sz="2800" spc="-40" dirty="0">
                  <a:solidFill>
                    <a:srgbClr val="080808"/>
                  </a:solidFill>
                  <a:latin typeface="Arial"/>
                  <a:cs typeface="Arial"/>
                </a:rPr>
                <a:t> </a:t>
              </a:r>
              <a:r>
                <a:rPr sz="2800" dirty="0">
                  <a:solidFill>
                    <a:srgbClr val="080808"/>
                  </a:solidFill>
                  <a:latin typeface="Arial"/>
                  <a:cs typeface="Arial"/>
                </a:rPr>
                <a:t>=</a:t>
              </a:r>
              <a:r>
                <a:rPr sz="2800" spc="-50" dirty="0">
                  <a:solidFill>
                    <a:srgbClr val="080808"/>
                  </a:solidFill>
                  <a:latin typeface="Arial"/>
                  <a:cs typeface="Arial"/>
                </a:rPr>
                <a:t> </a:t>
              </a:r>
              <a:r>
                <a:rPr sz="2800" spc="-10" dirty="0">
                  <a:solidFill>
                    <a:srgbClr val="080808"/>
                  </a:solidFill>
                  <a:latin typeface="Arial"/>
                  <a:cs typeface="Arial"/>
                </a:rPr>
                <a:t>NULL; </a:t>
              </a:r>
              <a:r>
                <a:rPr sz="2800" dirty="0">
                  <a:solidFill>
                    <a:srgbClr val="0000FF"/>
                  </a:solidFill>
                  <a:latin typeface="Arial"/>
                  <a:cs typeface="Arial"/>
                </a:rPr>
                <a:t>return</a:t>
              </a:r>
              <a:r>
                <a:rPr sz="2800" spc="-5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2800" spc="-25" dirty="0">
                  <a:solidFill>
                    <a:srgbClr val="080808"/>
                  </a:solidFill>
                  <a:latin typeface="Arial"/>
                  <a:cs typeface="Arial"/>
                </a:rPr>
                <a:t>p;</a:t>
              </a:r>
              <a:endParaRPr sz="2800" dirty="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1345"/>
                </a:spcBef>
              </a:pPr>
              <a:r>
                <a:rPr sz="2800" spc="-5" dirty="0">
                  <a:latin typeface="Arial"/>
                  <a:cs typeface="Arial"/>
                </a:rPr>
                <a:t>}</a:t>
              </a:r>
              <a:endParaRPr sz="2800" dirty="0">
                <a:latin typeface="Arial"/>
                <a:cs typeface="Arial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32903" y="657605"/>
            <a:ext cx="8345805" cy="3973524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475615" indent="-463550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àm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trả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địa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chỉ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mới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tạo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1345"/>
              </a:spcBef>
              <a:tabLst>
                <a:tab pos="1841500" algn="l"/>
              </a:tabLst>
            </a:pP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*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CreateNode(Data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x)</a:t>
            </a:r>
            <a:r>
              <a:rPr sz="2800" spc="-6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//</a:t>
            </a:r>
            <a:r>
              <a:rPr sz="2800" spc="-6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trong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bài</a:t>
            </a:r>
            <a:r>
              <a:rPr sz="2800" spc="-6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học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là</a:t>
            </a:r>
            <a:r>
              <a:rPr sz="2800" spc="-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int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1345"/>
              </a:spcBef>
              <a:tabLst>
                <a:tab pos="1036319" algn="l"/>
              </a:tabLst>
            </a:pPr>
            <a:r>
              <a:rPr sz="2800" spc="-50" dirty="0">
                <a:solidFill>
                  <a:srgbClr val="080808"/>
                </a:solidFill>
                <a:latin typeface="Arial"/>
                <a:cs typeface="Arial"/>
              </a:rPr>
              <a:t>{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80808"/>
                </a:solidFill>
                <a:latin typeface="Arial"/>
                <a:cs typeface="Arial"/>
              </a:rPr>
              <a:t>*p;</a:t>
            </a:r>
            <a:endParaRPr sz="2800" dirty="0">
              <a:latin typeface="Arial"/>
              <a:cs typeface="Arial"/>
            </a:endParaRPr>
          </a:p>
          <a:p>
            <a:pPr marL="1036319">
              <a:spcBef>
                <a:spcPts val="1345"/>
              </a:spcBef>
            </a:pPr>
            <a:r>
              <a:rPr lang="en-US" sz="2800" dirty="0" smtClean="0"/>
              <a:t>p </a:t>
            </a:r>
            <a:r>
              <a:rPr lang="en-US" sz="2800" dirty="0"/>
              <a:t>= </a:t>
            </a:r>
            <a:r>
              <a:rPr lang="en-US" sz="2800" dirty="0" smtClean="0"/>
              <a:t>(</a:t>
            </a:r>
            <a:r>
              <a:rPr lang="en-US" sz="2800" dirty="0">
                <a:solidFill>
                  <a:srgbClr val="0000CC"/>
                </a:solidFill>
              </a:rPr>
              <a:t>N</a:t>
            </a:r>
            <a:r>
              <a:rPr lang="en-US" sz="2800" dirty="0" smtClean="0">
                <a:solidFill>
                  <a:srgbClr val="0000CC"/>
                </a:solidFill>
              </a:rPr>
              <a:t>ode</a:t>
            </a:r>
            <a:r>
              <a:rPr lang="en-US" sz="2800" dirty="0" smtClean="0"/>
              <a:t>)</a:t>
            </a:r>
            <a:r>
              <a:rPr lang="en-US" sz="2800" dirty="0" err="1" smtClean="0"/>
              <a:t>malloc</a:t>
            </a:r>
            <a:r>
              <a:rPr lang="en-US" sz="2800" dirty="0" smtClean="0"/>
              <a:t> (</a:t>
            </a:r>
            <a:r>
              <a:rPr lang="en-US" sz="2800" dirty="0" err="1">
                <a:solidFill>
                  <a:srgbClr val="0000CC"/>
                </a:solidFill>
              </a:rPr>
              <a:t>sizeof</a:t>
            </a:r>
            <a:r>
              <a:rPr lang="en-US" sz="2800" dirty="0"/>
              <a:t>(</a:t>
            </a:r>
            <a:r>
              <a:rPr lang="en-US" sz="2800" dirty="0" err="1">
                <a:solidFill>
                  <a:srgbClr val="0000CC"/>
                </a:solidFill>
              </a:rPr>
              <a:t>struct</a:t>
            </a:r>
            <a:r>
              <a:rPr lang="en-US" sz="2800" dirty="0"/>
              <a:t> </a:t>
            </a:r>
            <a:r>
              <a:rPr lang="en-US" sz="2800" dirty="0" smtClean="0">
                <a:solidFill>
                  <a:srgbClr val="0000CC"/>
                </a:solidFill>
              </a:rPr>
              <a:t>Node</a:t>
            </a:r>
            <a:r>
              <a:rPr lang="en-US" sz="2800" dirty="0" smtClean="0"/>
              <a:t>)); </a:t>
            </a:r>
            <a:r>
              <a:rPr lang="en-US" sz="2800" dirty="0"/>
              <a:t>//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vùng</a:t>
            </a:r>
            <a:r>
              <a:rPr lang="en-US" sz="2800" dirty="0"/>
              <a:t> </a:t>
            </a:r>
            <a:r>
              <a:rPr lang="en-US" sz="2800" dirty="0" err="1"/>
              <a:t>nhớ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malloc</a:t>
            </a:r>
            <a:r>
              <a:rPr lang="en-US" sz="2800" dirty="0" smtClean="0"/>
              <a:t>()</a:t>
            </a:r>
          </a:p>
          <a:p>
            <a:pPr marL="1036319">
              <a:spcBef>
                <a:spcPts val="1345"/>
              </a:spcBef>
            </a:pPr>
            <a:r>
              <a:rPr lang="en-US" sz="2400" i="1" dirty="0" smtClean="0">
                <a:solidFill>
                  <a:srgbClr val="FF0000"/>
                </a:solidFill>
                <a:latin typeface="Arial"/>
                <a:cs typeface="Arial"/>
              </a:rPr>
              <a:t>//p</a:t>
            </a:r>
            <a:r>
              <a:rPr lang="en-US" sz="2400" i="1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smtClean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lang="en-US" sz="2400" i="1" spc="-2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smtClean="0">
                <a:solidFill>
                  <a:srgbClr val="FF0000"/>
                </a:solidFill>
                <a:latin typeface="Arial"/>
                <a:cs typeface="Arial"/>
              </a:rPr>
              <a:t>new</a:t>
            </a:r>
            <a:r>
              <a:rPr lang="en-US" sz="2400" i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smtClean="0">
                <a:solidFill>
                  <a:srgbClr val="FF0000"/>
                </a:solidFill>
                <a:latin typeface="Arial"/>
                <a:cs typeface="Arial"/>
              </a:rPr>
              <a:t>Node;//</a:t>
            </a:r>
            <a:r>
              <a:rPr lang="en-US" sz="2400" i="1" dirty="0" err="1" smtClean="0">
                <a:solidFill>
                  <a:srgbClr val="FF0000"/>
                </a:solidFill>
                <a:latin typeface="Arial"/>
                <a:cs typeface="Arial"/>
              </a:rPr>
              <a:t>Cấp</a:t>
            </a:r>
            <a:r>
              <a:rPr lang="en-US" sz="2400" i="1" spc="-3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Arial"/>
                <a:cs typeface="Arial"/>
              </a:rPr>
              <a:t>phát</a:t>
            </a:r>
            <a:r>
              <a:rPr lang="en-US" sz="2400" i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Arial"/>
                <a:cs typeface="Arial"/>
              </a:rPr>
              <a:t>vùng</a:t>
            </a:r>
            <a:r>
              <a:rPr lang="en-US" sz="2400" i="1" spc="-2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Arial"/>
                <a:cs typeface="Arial"/>
              </a:rPr>
              <a:t>nhớ</a:t>
            </a:r>
            <a:r>
              <a:rPr lang="en-US" sz="2400" i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Arial"/>
                <a:cs typeface="Arial"/>
              </a:rPr>
              <a:t>cho</a:t>
            </a:r>
            <a:r>
              <a:rPr lang="en-US" sz="2400" i="1" spc="-3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Arial"/>
                <a:cs typeface="Arial"/>
              </a:rPr>
              <a:t>phần</a:t>
            </a:r>
            <a:r>
              <a:rPr lang="en-US" sz="2400" i="1" spc="-1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spc="-25" dirty="0" err="1" smtClean="0">
                <a:solidFill>
                  <a:srgbClr val="FF0000"/>
                </a:solidFill>
                <a:latin typeface="Arial"/>
                <a:cs typeface="Arial"/>
              </a:rPr>
              <a:t>tử-c</a:t>
            </a:r>
            <a:r>
              <a:rPr lang="en-US" sz="2400" i="1" spc="-25" dirty="0" smtClean="0">
                <a:solidFill>
                  <a:srgbClr val="FF0000"/>
                </a:solidFill>
                <a:latin typeface="Arial"/>
                <a:cs typeface="Arial"/>
              </a:rPr>
              <a:t>++</a:t>
            </a:r>
            <a:endParaRPr sz="2400" i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1036319">
              <a:lnSpc>
                <a:spcPct val="100000"/>
              </a:lnSpc>
              <a:spcBef>
                <a:spcPts val="1345"/>
              </a:spcBef>
              <a:tabLst>
                <a:tab pos="3371850" algn="l"/>
              </a:tabLst>
            </a:pPr>
            <a:r>
              <a:rPr sz="2800" dirty="0" smtClean="0">
                <a:solidFill>
                  <a:srgbClr val="080808"/>
                </a:solidFill>
                <a:latin typeface="Arial"/>
                <a:cs typeface="Arial"/>
              </a:rPr>
              <a:t>if</a:t>
            </a:r>
            <a:r>
              <a:rPr sz="2800" spc="-20" dirty="0" smtClean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(</a:t>
            </a:r>
            <a:r>
              <a:rPr sz="280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p==NULL)</a:t>
            </a:r>
            <a:r>
              <a:rPr sz="2800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800" spc="-10" dirty="0">
                <a:solidFill>
                  <a:srgbClr val="080808"/>
                </a:solidFill>
                <a:latin typeface="Arial"/>
                <a:cs typeface="Arial"/>
              </a:rPr>
              <a:t>exit(1</a:t>
            </a:r>
            <a:r>
              <a:rPr sz="2800" spc="-10" dirty="0" smtClean="0">
                <a:solidFill>
                  <a:srgbClr val="080808"/>
                </a:solidFill>
                <a:latin typeface="Arial"/>
                <a:cs typeface="Arial"/>
              </a:rPr>
              <a:t>);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772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Kiểm</a:t>
            </a:r>
            <a:r>
              <a:rPr spc="-15" dirty="0"/>
              <a:t> </a:t>
            </a:r>
            <a:r>
              <a:rPr dirty="0"/>
              <a:t>tra</a:t>
            </a:r>
            <a:r>
              <a:rPr spc="-10" dirty="0"/>
              <a:t> </a:t>
            </a:r>
            <a:r>
              <a:rPr dirty="0"/>
              <a:t>tính</a:t>
            </a:r>
            <a:r>
              <a:rPr spc="-10" dirty="0"/>
              <a:t> </a:t>
            </a:r>
            <a:r>
              <a:rPr dirty="0"/>
              <a:t>rỗng</a:t>
            </a:r>
            <a:r>
              <a:rPr spc="-15" dirty="0"/>
              <a:t> </a:t>
            </a:r>
            <a:r>
              <a:rPr dirty="0"/>
              <a:t>và</a:t>
            </a:r>
            <a:r>
              <a:rPr spc="-20" dirty="0"/>
              <a:t> </a:t>
            </a:r>
            <a:r>
              <a:rPr dirty="0"/>
              <a:t>đầy</a:t>
            </a:r>
            <a:r>
              <a:rPr spc="-10" dirty="0"/>
              <a:t> </a:t>
            </a:r>
            <a:r>
              <a:rPr dirty="0"/>
              <a:t>của</a:t>
            </a:r>
            <a:r>
              <a:rPr spc="-15" dirty="0"/>
              <a:t> </a:t>
            </a:r>
            <a:r>
              <a:rPr spc="-10" dirty="0"/>
              <a:t>Stack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991361"/>
            <a:ext cx="8246745" cy="5573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int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IsEmpty(Stack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s)//Stack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rỗng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không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926465" marR="5984875" indent="-451484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if(s.t==-</a:t>
            </a:r>
            <a:r>
              <a:rPr sz="2800" spc="-25" dirty="0">
                <a:latin typeface="Arial"/>
                <a:cs typeface="Arial"/>
              </a:rPr>
              <a:t>1)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1;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else</a:t>
            </a:r>
            <a:endParaRPr sz="2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int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IsFull(Stack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s)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//Kiểm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Stack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không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926465" marR="5885180" indent="-451484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if(s.t&gt;=max)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1;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else</a:t>
            </a:r>
            <a:endParaRPr sz="2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1168" y="6539890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718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Thêm</a:t>
            </a:r>
            <a:r>
              <a:rPr spc="-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 tử</a:t>
            </a:r>
            <a:r>
              <a:rPr spc="-5" dirty="0"/>
              <a:t> </a:t>
            </a:r>
            <a:r>
              <a:rPr dirty="0"/>
              <a:t>vào </a:t>
            </a:r>
            <a:r>
              <a:rPr spc="-10" dirty="0"/>
              <a:t>Stack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991094"/>
            <a:ext cx="3797300" cy="5189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dirty="0">
                <a:latin typeface="Arial"/>
                <a:cs typeface="Arial"/>
              </a:rPr>
              <a:t>int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Push(Stack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&amp;s,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latin typeface="Arial"/>
                <a:cs typeface="Arial"/>
              </a:rPr>
              <a:t>if(IsFull(s)==0)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40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926465" marR="1329055">
              <a:lnSpc>
                <a:spcPct val="110000"/>
              </a:lnSpc>
            </a:pPr>
            <a:r>
              <a:rPr sz="2800" spc="-10" dirty="0">
                <a:latin typeface="Arial"/>
                <a:cs typeface="Arial"/>
              </a:rPr>
              <a:t>s.t++; s.a[s.t]=x;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latin typeface="Arial"/>
                <a:cs typeface="Arial"/>
              </a:rPr>
              <a:t>else</a:t>
            </a:r>
            <a:endParaRPr sz="2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34"/>
              </a:spcBef>
            </a:pP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982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Lấy</a:t>
            </a:r>
            <a:r>
              <a:rPr spc="-20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0" dirty="0"/>
              <a:t> </a:t>
            </a:r>
            <a:r>
              <a:rPr dirty="0"/>
              <a:t>tử từ</a:t>
            </a:r>
            <a:r>
              <a:rPr spc="-5" dirty="0"/>
              <a:t> </a:t>
            </a:r>
            <a:r>
              <a:rPr spc="-10" dirty="0"/>
              <a:t>Stack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991094"/>
            <a:ext cx="3856990" cy="5189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dirty="0">
                <a:latin typeface="Arial"/>
                <a:cs typeface="Arial"/>
              </a:rPr>
              <a:t>int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Pop(Stack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&amp;s,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&amp;x)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latin typeface="Arial"/>
                <a:cs typeface="Arial"/>
              </a:rPr>
              <a:t>if(IsEmpty(s)==0)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40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latin typeface="Arial"/>
                <a:cs typeface="Arial"/>
              </a:rPr>
              <a:t>x=s.a[s.t];</a:t>
            </a:r>
            <a:endParaRPr sz="2800">
              <a:latin typeface="Arial"/>
              <a:cs typeface="Arial"/>
            </a:endParaRPr>
          </a:p>
          <a:p>
            <a:pPr marL="926465" marR="1595755">
              <a:lnSpc>
                <a:spcPct val="110000"/>
              </a:lnSpc>
            </a:pPr>
            <a:r>
              <a:rPr sz="2800" spc="-10" dirty="0">
                <a:latin typeface="Arial"/>
                <a:cs typeface="Arial"/>
              </a:rPr>
              <a:t>s.t--</a:t>
            </a:r>
            <a:r>
              <a:rPr sz="2800" spc="-50" dirty="0">
                <a:latin typeface="Arial"/>
                <a:cs typeface="Arial"/>
              </a:rPr>
              <a:t>;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latin typeface="Arial"/>
                <a:cs typeface="Arial"/>
              </a:rPr>
              <a:t>else</a:t>
            </a:r>
            <a:endParaRPr sz="2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3809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Stack</a:t>
            </a:r>
            <a:r>
              <a:rPr spc="-10" dirty="0"/>
              <a:t> </a:t>
            </a:r>
            <a:r>
              <a:rPr dirty="0"/>
              <a:t>(hàm</a:t>
            </a:r>
            <a:r>
              <a:rPr spc="-15" dirty="0"/>
              <a:t> </a:t>
            </a:r>
            <a:r>
              <a:rPr spc="-20" dirty="0"/>
              <a:t>main)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1076705"/>
            <a:ext cx="1785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void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main()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1168" y="1588465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5517" y="1502244"/>
            <a:ext cx="7459980" cy="3611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36310">
              <a:lnSpc>
                <a:spcPct val="1201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Stack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s; </a:t>
            </a:r>
            <a:r>
              <a:rPr sz="2800" dirty="0">
                <a:latin typeface="Arial"/>
                <a:cs typeface="Arial"/>
              </a:rPr>
              <a:t>int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x,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tv,i;</a:t>
            </a:r>
            <a:endParaRPr sz="2800">
              <a:latin typeface="Arial"/>
              <a:cs typeface="Arial"/>
            </a:endParaRPr>
          </a:p>
          <a:p>
            <a:pPr marL="12700" marR="4918075">
              <a:lnSpc>
                <a:spcPts val="4029"/>
              </a:lnSpc>
              <a:spcBef>
                <a:spcPts val="250"/>
              </a:spcBef>
            </a:pPr>
            <a:r>
              <a:rPr sz="2800" spc="-10" dirty="0">
                <a:latin typeface="Arial"/>
                <a:cs typeface="Arial"/>
              </a:rPr>
              <a:t>CreateStack(s); for(i=2;i&lt;=5;i++)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30"/>
              </a:spcBef>
            </a:pPr>
            <a:r>
              <a:rPr sz="2800" spc="-10" dirty="0">
                <a:latin typeface="Arial"/>
                <a:cs typeface="Arial"/>
              </a:rPr>
              <a:t>Push(s,i);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10" dirty="0">
                <a:latin typeface="Arial"/>
                <a:cs typeface="Arial"/>
              </a:rPr>
              <a:t>tv=Pop(s,x);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Arial"/>
                <a:cs typeface="Arial"/>
              </a:rPr>
              <a:t>if(tv==1)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printf(“gia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tri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duoc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tu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Stack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%d”,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x);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1168" y="5174107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392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15" dirty="0"/>
              <a:t> </a:t>
            </a:r>
            <a:r>
              <a:rPr dirty="0"/>
              <a:t>Stack</a:t>
            </a:r>
            <a:r>
              <a:rPr spc="-20" dirty="0"/>
              <a:t> </a:t>
            </a:r>
            <a:r>
              <a:rPr dirty="0"/>
              <a:t>bằng</a:t>
            </a:r>
            <a:r>
              <a:rPr spc="-10" dirty="0"/>
              <a:t> </a:t>
            </a:r>
            <a:r>
              <a:rPr dirty="0"/>
              <a:t>danh</a:t>
            </a:r>
            <a:r>
              <a:rPr spc="-5" dirty="0"/>
              <a:t> </a:t>
            </a:r>
            <a:r>
              <a:rPr dirty="0"/>
              <a:t>sách</a:t>
            </a:r>
            <a:r>
              <a:rPr spc="-15" dirty="0"/>
              <a:t> </a:t>
            </a:r>
            <a:r>
              <a:rPr dirty="0"/>
              <a:t>liên</a:t>
            </a:r>
            <a:r>
              <a:rPr spc="-10" dirty="0"/>
              <a:t> </a:t>
            </a:r>
            <a:r>
              <a:rPr spc="-25" dirty="0"/>
              <a:t>kết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991130"/>
            <a:ext cx="5903595" cy="412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5615" marR="929640" indent="-463550">
              <a:lnSpc>
                <a:spcPct val="12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Kiểm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tính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rỗng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Stack </a:t>
            </a:r>
            <a:r>
              <a:rPr sz="2800" dirty="0">
                <a:latin typeface="Arial"/>
                <a:cs typeface="Arial"/>
              </a:rPr>
              <a:t>int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IsEmpty(List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&amp;s)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1940560" marR="5080" indent="-1014094">
              <a:lnSpc>
                <a:spcPts val="4029"/>
              </a:lnSpc>
              <a:spcBef>
                <a:spcPts val="250"/>
              </a:spcBef>
            </a:pPr>
            <a:r>
              <a:rPr sz="2800" spc="-10" dirty="0">
                <a:latin typeface="Arial"/>
                <a:cs typeface="Arial"/>
              </a:rPr>
              <a:t>if(s.pHead==NULL)//Stack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rong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430"/>
              </a:spcBef>
            </a:pPr>
            <a:r>
              <a:rPr sz="2800" spc="-20" dirty="0">
                <a:latin typeface="Arial"/>
                <a:cs typeface="Arial"/>
              </a:rPr>
              <a:t>else</a:t>
            </a:r>
            <a:endParaRPr sz="2800" dirty="0">
              <a:latin typeface="Arial"/>
              <a:cs typeface="Arial"/>
            </a:endParaRPr>
          </a:p>
          <a:p>
            <a:pPr marL="203835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718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Thêm</a:t>
            </a:r>
            <a:r>
              <a:rPr spc="-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 tử</a:t>
            </a:r>
            <a:r>
              <a:rPr spc="-5" dirty="0"/>
              <a:t> </a:t>
            </a:r>
            <a:r>
              <a:rPr dirty="0"/>
              <a:t>vào </a:t>
            </a:r>
            <a:r>
              <a:rPr spc="-10" dirty="0"/>
              <a:t>Stack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991361"/>
            <a:ext cx="4886960" cy="5573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void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Push(List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&amp;s,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Node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*Tam)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if(s.pHead==NULL)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926465" marR="1610995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s.pHead=Tam; s.pTail=Tam;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else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926465" marR="354965">
              <a:lnSpc>
                <a:spcPct val="100000"/>
              </a:lnSpc>
            </a:pPr>
            <a:r>
              <a:rPr sz="2800" spc="-25" dirty="0">
                <a:latin typeface="Arial"/>
                <a:cs typeface="Arial"/>
              </a:rPr>
              <a:t>Tam-</a:t>
            </a:r>
            <a:r>
              <a:rPr sz="2800" spc="-10" dirty="0">
                <a:latin typeface="Arial"/>
                <a:cs typeface="Arial"/>
              </a:rPr>
              <a:t>&gt;pNext=s.pHead; s.pHead=Tam;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71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982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Lấy</a:t>
            </a:r>
            <a:r>
              <a:rPr spc="-20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0" dirty="0"/>
              <a:t> </a:t>
            </a:r>
            <a:r>
              <a:rPr dirty="0"/>
              <a:t>tử từ</a:t>
            </a:r>
            <a:r>
              <a:rPr spc="-5" dirty="0"/>
              <a:t> </a:t>
            </a:r>
            <a:r>
              <a:rPr spc="-10" dirty="0"/>
              <a:t>Stack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1005418"/>
            <a:ext cx="5290820" cy="44519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2552065" algn="l"/>
              </a:tabLst>
            </a:pPr>
            <a:r>
              <a:rPr sz="2400" dirty="0">
                <a:latin typeface="Arial"/>
                <a:cs typeface="Arial"/>
              </a:rPr>
              <a:t>int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Pop(List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&amp;s,int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&amp;trave)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475615" algn="l"/>
              </a:tabLst>
            </a:pPr>
            <a:r>
              <a:rPr sz="2400" spc="-50" dirty="0">
                <a:latin typeface="Arial"/>
                <a:cs typeface="Arial"/>
              </a:rPr>
              <a:t>{</a:t>
            </a:r>
            <a:r>
              <a:rPr sz="2400" dirty="0">
                <a:latin typeface="Arial"/>
                <a:cs typeface="Arial"/>
              </a:rPr>
              <a:t>	Node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*p;</a:t>
            </a:r>
            <a:endParaRPr sz="24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Arial"/>
                <a:cs typeface="Arial"/>
              </a:rPr>
              <a:t>if(IsEmpty(s)!=1)</a:t>
            </a:r>
            <a:endParaRPr sz="24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41500" marR="1540510">
              <a:lnSpc>
                <a:spcPct val="110000"/>
              </a:lnSpc>
            </a:pPr>
            <a:r>
              <a:rPr sz="2400" spc="-10" dirty="0">
                <a:latin typeface="Arial"/>
                <a:cs typeface="Arial"/>
              </a:rPr>
              <a:t>p=s.pHead; trave=p-&gt;Info;</a:t>
            </a:r>
            <a:endParaRPr sz="2400">
              <a:latin typeface="Arial"/>
              <a:cs typeface="Arial"/>
            </a:endParaRPr>
          </a:p>
          <a:p>
            <a:pPr marL="1841500" marR="5080">
              <a:lnSpc>
                <a:spcPct val="110000"/>
              </a:lnSpc>
            </a:pPr>
            <a:r>
              <a:rPr sz="2400" spc="-10" dirty="0">
                <a:latin typeface="Arial"/>
                <a:cs typeface="Arial"/>
              </a:rPr>
              <a:t>s.pHead=s.pHead-&gt;Next; if(s.pHead==NULL)</a:t>
            </a:r>
            <a:endParaRPr sz="2400">
              <a:latin typeface="Arial"/>
              <a:cs typeface="Arial"/>
            </a:endParaRPr>
          </a:p>
          <a:p>
            <a:pPr marL="1841500" marR="589280" indent="914400">
              <a:lnSpc>
                <a:spcPts val="3170"/>
              </a:lnSpc>
              <a:spcBef>
                <a:spcPts val="155"/>
              </a:spcBef>
            </a:pPr>
            <a:r>
              <a:rPr sz="2400" spc="-10" dirty="0">
                <a:latin typeface="Arial"/>
                <a:cs typeface="Arial"/>
              </a:rPr>
              <a:t>s.pTail=NULL; </a:t>
            </a:r>
            <a:r>
              <a:rPr sz="2400" dirty="0">
                <a:latin typeface="Arial"/>
                <a:cs typeface="Arial"/>
              </a:rPr>
              <a:t>delete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p;</a:t>
            </a:r>
            <a:endParaRPr sz="24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35"/>
              </a:spcBef>
            </a:pPr>
            <a:r>
              <a:rPr sz="2400" dirty="0">
                <a:latin typeface="Arial"/>
                <a:cs typeface="Arial"/>
              </a:rPr>
              <a:t>return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1;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4413" y="5833388"/>
            <a:ext cx="1160780" cy="8312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Arial"/>
                <a:cs typeface="Arial"/>
              </a:rPr>
              <a:t>return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71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982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Lấy</a:t>
            </a:r>
            <a:r>
              <a:rPr spc="-20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0" dirty="0"/>
              <a:t> </a:t>
            </a:r>
            <a:r>
              <a:rPr dirty="0"/>
              <a:t>tử từ</a:t>
            </a:r>
            <a:r>
              <a:rPr spc="-5" dirty="0"/>
              <a:t> </a:t>
            </a:r>
            <a:r>
              <a:rPr spc="-10" dirty="0"/>
              <a:t>Stack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9200" y="1447800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err="1" smtClean="0">
                <a:solidFill>
                  <a:srgbClr val="FF0000"/>
                </a:solidFill>
              </a:rPr>
              <a:t>Thực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hành</a:t>
            </a:r>
            <a:r>
              <a:rPr lang="en-US" sz="4000" dirty="0" smtClean="0">
                <a:solidFill>
                  <a:srgbClr val="FF0000"/>
                </a:solidFill>
              </a:rPr>
              <a:t>, </a:t>
            </a:r>
            <a:r>
              <a:rPr lang="en-US" sz="4000" dirty="0" err="1" smtClean="0">
                <a:solidFill>
                  <a:srgbClr val="FF0000"/>
                </a:solidFill>
              </a:rPr>
              <a:t>Sinh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viên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làm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theo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hướng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dẫn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của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giảng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viên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và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nộp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trên</a:t>
            </a:r>
            <a:r>
              <a:rPr lang="en-US" sz="4000" dirty="0" smtClean="0">
                <a:solidFill>
                  <a:srgbClr val="FF0000"/>
                </a:solidFill>
              </a:rPr>
              <a:t> classroom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36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72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3809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Stack</a:t>
            </a:r>
            <a:r>
              <a:rPr spc="-10" dirty="0"/>
              <a:t> </a:t>
            </a:r>
            <a:r>
              <a:rPr dirty="0"/>
              <a:t>(hàm</a:t>
            </a:r>
            <a:r>
              <a:rPr spc="-15" dirty="0"/>
              <a:t> </a:t>
            </a:r>
            <a:r>
              <a:rPr spc="-20" dirty="0"/>
              <a:t>main)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1034034"/>
            <a:ext cx="1785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void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main()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1168" y="1503121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5517" y="1459609"/>
            <a:ext cx="2546985" cy="190436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40"/>
              </a:spcBef>
            </a:pPr>
            <a:r>
              <a:rPr sz="2800" dirty="0">
                <a:latin typeface="Arial"/>
                <a:cs typeface="Arial"/>
              </a:rPr>
              <a:t>Stack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s;</a:t>
            </a:r>
            <a:endParaRPr sz="2800">
              <a:latin typeface="Arial"/>
              <a:cs typeface="Arial"/>
            </a:endParaRPr>
          </a:p>
          <a:p>
            <a:pPr marL="12700" marR="5080" algn="just">
              <a:lnSpc>
                <a:spcPct val="110000"/>
              </a:lnSpc>
            </a:pPr>
            <a:r>
              <a:rPr sz="2800" dirty="0">
                <a:latin typeface="Arial"/>
                <a:cs typeface="Arial"/>
              </a:rPr>
              <a:t>int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tv,i;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Node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*p; </a:t>
            </a:r>
            <a:r>
              <a:rPr sz="2800" spc="-10" dirty="0">
                <a:latin typeface="Arial"/>
                <a:cs typeface="Arial"/>
              </a:rPr>
              <a:t>CreateStack(s); for(i=2;i&lt;=5;i++)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5517" y="3381502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00298" y="3338220"/>
            <a:ext cx="276415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p=CreateNode(i); Push(s,p);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5517" y="4276342"/>
            <a:ext cx="6971665" cy="190436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12700" marR="5042535">
              <a:lnSpc>
                <a:spcPct val="110000"/>
              </a:lnSpc>
              <a:spcBef>
                <a:spcPts val="5"/>
              </a:spcBef>
            </a:pPr>
            <a:r>
              <a:rPr sz="2800" spc="-10" dirty="0">
                <a:latin typeface="Arial"/>
                <a:cs typeface="Arial"/>
              </a:rPr>
              <a:t>tv=Pop(s,x); if(tv==1)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latin typeface="Arial"/>
                <a:cs typeface="Arial"/>
              </a:rPr>
              <a:t>printf(“gia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tri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duoc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tu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Stack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%d”,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x);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1168" y="6198514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73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28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Các</a:t>
            </a:r>
            <a:r>
              <a:rPr spc="-80" dirty="0"/>
              <a:t> </a:t>
            </a:r>
            <a:r>
              <a:rPr dirty="0"/>
              <a:t>thao</a:t>
            </a:r>
            <a:r>
              <a:rPr spc="-95" dirty="0"/>
              <a:t> </a:t>
            </a:r>
            <a:r>
              <a:rPr dirty="0"/>
              <a:t>tác</a:t>
            </a:r>
            <a:r>
              <a:rPr spc="-80" dirty="0"/>
              <a:t> </a:t>
            </a:r>
            <a:r>
              <a:rPr dirty="0"/>
              <a:t>trên</a:t>
            </a:r>
            <a:r>
              <a:rPr spc="-80" dirty="0"/>
              <a:t> </a:t>
            </a:r>
            <a:r>
              <a:rPr spc="-10" dirty="0"/>
              <a:t>Queue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1076705"/>
            <a:ext cx="8106409" cy="3268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5615" marR="168910" indent="-46355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EnQueue(O):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Thêm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đối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tượng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cuối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hàng đợi.</a:t>
            </a:r>
            <a:endParaRPr sz="2800" dirty="0">
              <a:latin typeface="Arial"/>
              <a:cs typeface="Arial"/>
            </a:endParaRPr>
          </a:p>
          <a:p>
            <a:pPr marL="475615" indent="-46355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DeQueue():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Lấy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đối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tượng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ở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đợi</a:t>
            </a:r>
            <a:endParaRPr sz="2800" dirty="0">
              <a:latin typeface="Arial"/>
              <a:cs typeface="Arial"/>
            </a:endParaRPr>
          </a:p>
          <a:p>
            <a:pPr marL="475615" marR="369570" indent="-46355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isEmpty():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Kiểm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xem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hàng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đợi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rỗng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hay </a:t>
            </a:r>
            <a:r>
              <a:rPr sz="2800" spc="-10" dirty="0">
                <a:latin typeface="Arial"/>
                <a:cs typeface="Arial"/>
              </a:rPr>
              <a:t>không?</a:t>
            </a:r>
            <a:endParaRPr sz="2800" dirty="0">
              <a:latin typeface="Arial"/>
              <a:cs typeface="Arial"/>
            </a:endParaRPr>
          </a:p>
          <a:p>
            <a:pPr marL="475615" marR="5080" indent="-46355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Front():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Trả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giá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trị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nằm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hàng </a:t>
            </a:r>
            <a:r>
              <a:rPr sz="2800" dirty="0">
                <a:latin typeface="Arial"/>
                <a:cs typeface="Arial"/>
              </a:rPr>
              <a:t>đợi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mà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không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hủy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nó.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743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Thêm</a:t>
            </a:r>
            <a:r>
              <a:rPr spc="-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 tử</a:t>
            </a:r>
            <a:r>
              <a:rPr spc="-5" dirty="0"/>
              <a:t> </a:t>
            </a:r>
            <a:r>
              <a:rPr dirty="0"/>
              <a:t>vào </a:t>
            </a:r>
            <a:r>
              <a:rPr spc="-20" dirty="0"/>
              <a:t>DSLK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99540" y="1102004"/>
            <a:ext cx="8423275" cy="343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marR="5080" indent="-464184">
              <a:lnSpc>
                <a:spcPct val="120000"/>
              </a:lnSpc>
              <a:spcBef>
                <a:spcPts val="100"/>
              </a:spcBef>
              <a:buFont typeface="Wingdings"/>
              <a:buChar char=""/>
              <a:tabLst>
                <a:tab pos="476250" algn="l"/>
                <a:tab pos="476884" algn="l"/>
              </a:tabLst>
            </a:pPr>
            <a:r>
              <a:rPr sz="2800" b="1" dirty="0">
                <a:latin typeface="Arial"/>
                <a:cs typeface="Arial"/>
              </a:rPr>
              <a:t>Nguyên tắc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thêm: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Khi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thêm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thì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làm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pHead,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pTail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đổi?</a:t>
            </a:r>
            <a:endParaRPr sz="2800">
              <a:latin typeface="Arial"/>
              <a:cs typeface="Arial"/>
            </a:endParaRPr>
          </a:p>
          <a:p>
            <a:pPr marL="476250" indent="-464184">
              <a:lnSpc>
                <a:spcPct val="100000"/>
              </a:lnSpc>
              <a:spcBef>
                <a:spcPts val="1345"/>
              </a:spcBef>
              <a:buFont typeface="Wingdings"/>
              <a:buChar char=""/>
              <a:tabLst>
                <a:tab pos="476250" algn="l"/>
                <a:tab pos="476884" algn="l"/>
              </a:tabLst>
            </a:pPr>
            <a:r>
              <a:rPr sz="2800" b="1" dirty="0">
                <a:latin typeface="Arial"/>
                <a:cs typeface="Arial"/>
              </a:rPr>
              <a:t>Các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vị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trí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cần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thêm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1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phần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tử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vào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List: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Thêm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Thêm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cuối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List</a:t>
            </a:r>
            <a:endParaRPr sz="2800">
              <a:latin typeface="Arial"/>
              <a:cs typeface="Arial"/>
            </a:endParaRPr>
          </a:p>
          <a:p>
            <a:pPr marL="1036955" lvl="1" indent="-447040">
              <a:lnSpc>
                <a:spcPct val="100000"/>
              </a:lnSpc>
              <a:spcBef>
                <a:spcPts val="1345"/>
              </a:spcBef>
              <a:buFont typeface="Wingdings"/>
              <a:buChar char=""/>
              <a:tabLst>
                <a:tab pos="1036955" algn="l"/>
                <a:tab pos="1037590" algn="l"/>
              </a:tabLst>
            </a:pPr>
            <a:r>
              <a:rPr sz="2800" dirty="0">
                <a:latin typeface="Arial"/>
                <a:cs typeface="Arial"/>
              </a:rPr>
              <a:t>Thêm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sau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trong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list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02817" y="6228384"/>
            <a:ext cx="87445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baseline="9259" dirty="0">
                <a:latin typeface="Arial"/>
                <a:cs typeface="Arial"/>
              </a:rPr>
              <a:t>*</a:t>
            </a:r>
            <a:r>
              <a:rPr sz="2800" spc="-52" baseline="9259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Thêm và </a:t>
            </a:r>
            <a:r>
              <a:rPr sz="2800" b="1" dirty="0" err="1">
                <a:latin typeface="Arial"/>
                <a:cs typeface="Arial"/>
              </a:rPr>
              <a:t>hủy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dirty="0" err="1" smtClean="0">
                <a:latin typeface="Arial"/>
                <a:cs typeface="Arial"/>
              </a:rPr>
              <a:t>Khá</a:t>
            </a:r>
            <a:r>
              <a:rPr lang="en-US" sz="2800" b="1" dirty="0" err="1" smtClean="0">
                <a:latin typeface="Arial"/>
                <a:cs typeface="Arial"/>
              </a:rPr>
              <a:t>c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n-US" sz="2800" b="1" dirty="0" err="1" smtClean="0">
                <a:latin typeface="Arial"/>
                <a:cs typeface="Arial"/>
              </a:rPr>
              <a:t>phía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5065" y="83565"/>
            <a:ext cx="309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10" dirty="0"/>
              <a:t> </a:t>
            </a:r>
            <a:r>
              <a:rPr dirty="0"/>
              <a:t>đặt</a:t>
            </a:r>
            <a:r>
              <a:rPr spc="-15" dirty="0"/>
              <a:t> </a:t>
            </a:r>
            <a:r>
              <a:rPr spc="-10" dirty="0"/>
              <a:t>Queue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0515" y="1815845"/>
            <a:ext cx="6067359" cy="70187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28217" y="1005331"/>
            <a:ext cx="3432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5"/>
              </a:spcBef>
              <a:buChar char="•"/>
              <a:tabLst>
                <a:tab pos="332105" algn="l"/>
                <a:tab pos="332740" algn="l"/>
              </a:tabLst>
            </a:pPr>
            <a:r>
              <a:rPr sz="2800" dirty="0">
                <a:latin typeface="Arial"/>
                <a:cs typeface="Arial"/>
              </a:rPr>
              <a:t>Dùng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mảng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chiều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5750" y="2807334"/>
            <a:ext cx="17532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Data</a:t>
            </a: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	S</a:t>
            </a:r>
            <a:r>
              <a:rPr sz="2400" b="1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[N]; </a:t>
            </a:r>
            <a:r>
              <a:rPr sz="2400" b="1" spc="-25" dirty="0">
                <a:solidFill>
                  <a:srgbClr val="080808"/>
                </a:solidFill>
                <a:latin typeface="Arial"/>
                <a:cs typeface="Arial"/>
              </a:rPr>
              <a:t>int</a:t>
            </a:r>
            <a:r>
              <a:rPr sz="2400" b="1" dirty="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sz="2400" b="1" spc="-20" dirty="0">
                <a:solidFill>
                  <a:srgbClr val="080808"/>
                </a:solidFill>
                <a:latin typeface="Arial"/>
                <a:cs typeface="Arial"/>
              </a:rPr>
              <a:t>f,r;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8581" y="5669381"/>
            <a:ext cx="815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5" dirty="0">
                <a:latin typeface="Calibri"/>
                <a:cs typeface="Calibri"/>
              </a:rPr>
              <a:t>pTail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57537" y="4503229"/>
            <a:ext cx="5113655" cy="599440"/>
            <a:chOff x="3157537" y="4503229"/>
            <a:chExt cx="5113655" cy="59944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2335" y="4693919"/>
              <a:ext cx="243840" cy="2468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22335" y="4693919"/>
              <a:ext cx="243840" cy="247015"/>
            </a:xfrm>
            <a:custGeom>
              <a:avLst/>
              <a:gdLst/>
              <a:ahLst/>
              <a:cxnLst/>
              <a:rect l="l" t="t" r="r" b="b"/>
              <a:pathLst>
                <a:path w="243840" h="247014">
                  <a:moveTo>
                    <a:pt x="0" y="246887"/>
                  </a:moveTo>
                  <a:lnTo>
                    <a:pt x="243840" y="246887"/>
                  </a:lnTo>
                  <a:lnTo>
                    <a:pt x="243840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6111" y="4507991"/>
              <a:ext cx="193548" cy="5897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06111" y="4507991"/>
              <a:ext cx="193675" cy="589915"/>
            </a:xfrm>
            <a:custGeom>
              <a:avLst/>
              <a:gdLst/>
              <a:ahLst/>
              <a:cxnLst/>
              <a:rect l="l" t="t" r="r" b="b"/>
              <a:pathLst>
                <a:path w="193675" h="589914">
                  <a:moveTo>
                    <a:pt x="0" y="589787"/>
                  </a:moveTo>
                  <a:lnTo>
                    <a:pt x="193548" y="589787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1375" y="4507991"/>
              <a:ext cx="576072" cy="58978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51375" y="4507991"/>
              <a:ext cx="576580" cy="589915"/>
            </a:xfrm>
            <a:custGeom>
              <a:avLst/>
              <a:gdLst/>
              <a:ahLst/>
              <a:cxnLst/>
              <a:rect l="l" t="t" r="r" b="b"/>
              <a:pathLst>
                <a:path w="576579" h="589914">
                  <a:moveTo>
                    <a:pt x="0" y="589787"/>
                  </a:moveTo>
                  <a:lnTo>
                    <a:pt x="576072" y="589787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4895" y="4507991"/>
              <a:ext cx="193548" cy="5897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44895" y="4507991"/>
              <a:ext cx="193675" cy="589915"/>
            </a:xfrm>
            <a:custGeom>
              <a:avLst/>
              <a:gdLst/>
              <a:ahLst/>
              <a:cxnLst/>
              <a:rect l="l" t="t" r="r" b="b"/>
              <a:pathLst>
                <a:path w="193675" h="589914">
                  <a:moveTo>
                    <a:pt x="0" y="589787"/>
                  </a:moveTo>
                  <a:lnTo>
                    <a:pt x="193548" y="589787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2164" y="4507991"/>
              <a:ext cx="551688" cy="5897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22164" y="4507991"/>
              <a:ext cx="551815" cy="589915"/>
            </a:xfrm>
            <a:custGeom>
              <a:avLst/>
              <a:gdLst/>
              <a:ahLst/>
              <a:cxnLst/>
              <a:rect l="l" t="t" r="r" b="b"/>
              <a:pathLst>
                <a:path w="551814" h="589914">
                  <a:moveTo>
                    <a:pt x="0" y="589787"/>
                  </a:moveTo>
                  <a:lnTo>
                    <a:pt x="551688" y="589787"/>
                  </a:lnTo>
                  <a:lnTo>
                    <a:pt x="551688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2259" y="4507991"/>
              <a:ext cx="193548" cy="5897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52259" y="4507991"/>
              <a:ext cx="193675" cy="589915"/>
            </a:xfrm>
            <a:custGeom>
              <a:avLst/>
              <a:gdLst/>
              <a:ahLst/>
              <a:cxnLst/>
              <a:rect l="l" t="t" r="r" b="b"/>
              <a:pathLst>
                <a:path w="193675" h="589914">
                  <a:moveTo>
                    <a:pt x="0" y="589787"/>
                  </a:moveTo>
                  <a:lnTo>
                    <a:pt x="193548" y="589787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1427" y="4507991"/>
              <a:ext cx="585216" cy="5897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91427" y="4507991"/>
              <a:ext cx="585470" cy="589915"/>
            </a:xfrm>
            <a:custGeom>
              <a:avLst/>
              <a:gdLst/>
              <a:ahLst/>
              <a:cxnLst/>
              <a:rect l="l" t="t" r="r" b="b"/>
              <a:pathLst>
                <a:path w="585470" h="589914">
                  <a:moveTo>
                    <a:pt x="0" y="589787"/>
                  </a:moveTo>
                  <a:lnTo>
                    <a:pt x="585216" y="589787"/>
                  </a:lnTo>
                  <a:lnTo>
                    <a:pt x="585216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1127" y="4507991"/>
              <a:ext cx="143255" cy="5836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91127" y="4507991"/>
              <a:ext cx="143510" cy="584200"/>
            </a:xfrm>
            <a:custGeom>
              <a:avLst/>
              <a:gdLst/>
              <a:ahLst/>
              <a:cxnLst/>
              <a:rect l="l" t="t" r="r" b="b"/>
              <a:pathLst>
                <a:path w="143510" h="584200">
                  <a:moveTo>
                    <a:pt x="0" y="583692"/>
                  </a:moveTo>
                  <a:lnTo>
                    <a:pt x="143255" y="583692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5836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62300" y="4507991"/>
              <a:ext cx="525779" cy="5897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62300" y="4507991"/>
              <a:ext cx="525780" cy="589915"/>
            </a:xfrm>
            <a:custGeom>
              <a:avLst/>
              <a:gdLst/>
              <a:ahLst/>
              <a:cxnLst/>
              <a:rect l="l" t="t" r="r" b="b"/>
              <a:pathLst>
                <a:path w="525779" h="589914">
                  <a:moveTo>
                    <a:pt x="0" y="589787"/>
                  </a:moveTo>
                  <a:lnTo>
                    <a:pt x="525779" y="589787"/>
                  </a:lnTo>
                  <a:lnTo>
                    <a:pt x="525779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269228" y="4516627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8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065073" y="4503229"/>
            <a:ext cx="733425" cy="599440"/>
            <a:chOff x="7065073" y="4503229"/>
            <a:chExt cx="733425" cy="59944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8663" y="4507991"/>
              <a:ext cx="195072" cy="58978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598663" y="4507991"/>
              <a:ext cx="195580" cy="589915"/>
            </a:xfrm>
            <a:custGeom>
              <a:avLst/>
              <a:gdLst/>
              <a:ahLst/>
              <a:cxnLst/>
              <a:rect l="l" t="t" r="r" b="b"/>
              <a:pathLst>
                <a:path w="195579" h="589914">
                  <a:moveTo>
                    <a:pt x="0" y="589787"/>
                  </a:moveTo>
                  <a:lnTo>
                    <a:pt x="195072" y="589787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69835" y="4507991"/>
              <a:ext cx="554735" cy="58978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069835" y="4507991"/>
              <a:ext cx="554990" cy="589915"/>
            </a:xfrm>
            <a:custGeom>
              <a:avLst/>
              <a:gdLst/>
              <a:ahLst/>
              <a:cxnLst/>
              <a:rect l="l" t="t" r="r" b="b"/>
              <a:pathLst>
                <a:path w="554990" h="589914">
                  <a:moveTo>
                    <a:pt x="0" y="589787"/>
                  </a:moveTo>
                  <a:lnTo>
                    <a:pt x="554735" y="589787"/>
                  </a:lnTo>
                  <a:lnTo>
                    <a:pt x="554735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232142" y="4516627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174748" y="4503229"/>
            <a:ext cx="5881370" cy="1158875"/>
            <a:chOff x="2174748" y="4503229"/>
            <a:chExt cx="5881370" cy="1158875"/>
          </a:xfrm>
        </p:grpSpPr>
        <p:sp>
          <p:nvSpPr>
            <p:cNvPr id="40" name="object 40"/>
            <p:cNvSpPr/>
            <p:nvPr/>
          </p:nvSpPr>
          <p:spPr>
            <a:xfrm>
              <a:off x="3758184" y="4747259"/>
              <a:ext cx="4297680" cy="106680"/>
            </a:xfrm>
            <a:custGeom>
              <a:avLst/>
              <a:gdLst/>
              <a:ahLst/>
              <a:cxnLst/>
              <a:rect l="l" t="t" r="r" b="b"/>
              <a:pathLst>
                <a:path w="4297680" h="106679">
                  <a:moveTo>
                    <a:pt x="384048" y="48768"/>
                  </a:moveTo>
                  <a:lnTo>
                    <a:pt x="371348" y="42418"/>
                  </a:lnTo>
                  <a:lnTo>
                    <a:pt x="307848" y="10668"/>
                  </a:lnTo>
                  <a:lnTo>
                    <a:pt x="329006" y="42418"/>
                  </a:lnTo>
                  <a:lnTo>
                    <a:pt x="74917" y="42418"/>
                  </a:lnTo>
                  <a:lnTo>
                    <a:pt x="73202" y="33921"/>
                  </a:lnTo>
                  <a:lnTo>
                    <a:pt x="65049" y="21818"/>
                  </a:lnTo>
                  <a:lnTo>
                    <a:pt x="52946" y="13665"/>
                  </a:lnTo>
                  <a:lnTo>
                    <a:pt x="38100" y="10668"/>
                  </a:lnTo>
                  <a:lnTo>
                    <a:pt x="23241" y="13665"/>
                  </a:lnTo>
                  <a:lnTo>
                    <a:pt x="11137" y="21818"/>
                  </a:lnTo>
                  <a:lnTo>
                    <a:pt x="2984" y="33921"/>
                  </a:lnTo>
                  <a:lnTo>
                    <a:pt x="0" y="48768"/>
                  </a:lnTo>
                  <a:lnTo>
                    <a:pt x="2984" y="63627"/>
                  </a:lnTo>
                  <a:lnTo>
                    <a:pt x="11137" y="75730"/>
                  </a:lnTo>
                  <a:lnTo>
                    <a:pt x="23241" y="83883"/>
                  </a:lnTo>
                  <a:lnTo>
                    <a:pt x="38100" y="86868"/>
                  </a:lnTo>
                  <a:lnTo>
                    <a:pt x="52946" y="83883"/>
                  </a:lnTo>
                  <a:lnTo>
                    <a:pt x="65049" y="75730"/>
                  </a:lnTo>
                  <a:lnTo>
                    <a:pt x="73202" y="63627"/>
                  </a:lnTo>
                  <a:lnTo>
                    <a:pt x="74917" y="55118"/>
                  </a:lnTo>
                  <a:lnTo>
                    <a:pt x="329006" y="55118"/>
                  </a:lnTo>
                  <a:lnTo>
                    <a:pt x="307848" y="86868"/>
                  </a:lnTo>
                  <a:lnTo>
                    <a:pt x="371348" y="55118"/>
                  </a:lnTo>
                  <a:lnTo>
                    <a:pt x="384048" y="48768"/>
                  </a:lnTo>
                  <a:close/>
                </a:path>
                <a:path w="4297680" h="106679">
                  <a:moveTo>
                    <a:pt x="1352270" y="53467"/>
                  </a:moveTo>
                  <a:lnTo>
                    <a:pt x="1311529" y="53467"/>
                  </a:lnTo>
                  <a:lnTo>
                    <a:pt x="1307134" y="53467"/>
                  </a:lnTo>
                  <a:lnTo>
                    <a:pt x="1285113" y="84455"/>
                  </a:lnTo>
                  <a:lnTo>
                    <a:pt x="1352270" y="53467"/>
                  </a:lnTo>
                  <a:close/>
                </a:path>
                <a:path w="4297680" h="106679">
                  <a:moveTo>
                    <a:pt x="1362456" y="48768"/>
                  </a:moveTo>
                  <a:lnTo>
                    <a:pt x="1287526" y="8255"/>
                  </a:lnTo>
                  <a:lnTo>
                    <a:pt x="1307706" y="40767"/>
                  </a:lnTo>
                  <a:lnTo>
                    <a:pt x="1058087" y="32918"/>
                  </a:lnTo>
                  <a:lnTo>
                    <a:pt x="1022223" y="0"/>
                  </a:lnTo>
                  <a:lnTo>
                    <a:pt x="1007338" y="2552"/>
                  </a:lnTo>
                  <a:lnTo>
                    <a:pt x="994981" y="10337"/>
                  </a:lnTo>
                  <a:lnTo>
                    <a:pt x="986421" y="22199"/>
                  </a:lnTo>
                  <a:lnTo>
                    <a:pt x="982980" y="36957"/>
                  </a:lnTo>
                  <a:lnTo>
                    <a:pt x="985520" y="51841"/>
                  </a:lnTo>
                  <a:lnTo>
                    <a:pt x="993305" y="64211"/>
                  </a:lnTo>
                  <a:lnTo>
                    <a:pt x="1005166" y="72758"/>
                  </a:lnTo>
                  <a:lnTo>
                    <a:pt x="1019937" y="76200"/>
                  </a:lnTo>
                  <a:lnTo>
                    <a:pt x="1034808" y="73660"/>
                  </a:lnTo>
                  <a:lnTo>
                    <a:pt x="1047178" y="65874"/>
                  </a:lnTo>
                  <a:lnTo>
                    <a:pt x="1055725" y="54013"/>
                  </a:lnTo>
                  <a:lnTo>
                    <a:pt x="1057694" y="45605"/>
                  </a:lnTo>
                  <a:lnTo>
                    <a:pt x="1307236" y="53340"/>
                  </a:lnTo>
                  <a:lnTo>
                    <a:pt x="1311529" y="53340"/>
                  </a:lnTo>
                  <a:lnTo>
                    <a:pt x="1352550" y="53340"/>
                  </a:lnTo>
                  <a:lnTo>
                    <a:pt x="1362456" y="48768"/>
                  </a:lnTo>
                  <a:close/>
                </a:path>
                <a:path w="4297680" h="106679">
                  <a:moveTo>
                    <a:pt x="2336292" y="48768"/>
                  </a:moveTo>
                  <a:lnTo>
                    <a:pt x="2323947" y="42672"/>
                  </a:lnTo>
                  <a:lnTo>
                    <a:pt x="2259965" y="11049"/>
                  </a:lnTo>
                  <a:lnTo>
                    <a:pt x="2281224" y="42697"/>
                  </a:lnTo>
                  <a:lnTo>
                    <a:pt x="2024062" y="43789"/>
                  </a:lnTo>
                  <a:lnTo>
                    <a:pt x="2022309" y="35331"/>
                  </a:lnTo>
                  <a:lnTo>
                    <a:pt x="2014093" y="23228"/>
                  </a:lnTo>
                  <a:lnTo>
                    <a:pt x="2001964" y="15113"/>
                  </a:lnTo>
                  <a:lnTo>
                    <a:pt x="1987169" y="12192"/>
                  </a:lnTo>
                  <a:lnTo>
                    <a:pt x="1972322" y="15278"/>
                  </a:lnTo>
                  <a:lnTo>
                    <a:pt x="1960219" y="23495"/>
                  </a:lnTo>
                  <a:lnTo>
                    <a:pt x="1952104" y="35636"/>
                  </a:lnTo>
                  <a:lnTo>
                    <a:pt x="1949196" y="50419"/>
                  </a:lnTo>
                  <a:lnTo>
                    <a:pt x="1952269" y="65265"/>
                  </a:lnTo>
                  <a:lnTo>
                    <a:pt x="1960486" y="77368"/>
                  </a:lnTo>
                  <a:lnTo>
                    <a:pt x="1972614" y="85483"/>
                  </a:lnTo>
                  <a:lnTo>
                    <a:pt x="1987423" y="88392"/>
                  </a:lnTo>
                  <a:lnTo>
                    <a:pt x="2002256" y="85318"/>
                  </a:lnTo>
                  <a:lnTo>
                    <a:pt x="2014359" y="77089"/>
                  </a:lnTo>
                  <a:lnTo>
                    <a:pt x="2022475" y="64960"/>
                  </a:lnTo>
                  <a:lnTo>
                    <a:pt x="2024113" y="56642"/>
                  </a:lnTo>
                  <a:lnTo>
                    <a:pt x="2024138" y="56489"/>
                  </a:lnTo>
                  <a:lnTo>
                    <a:pt x="2281275" y="55397"/>
                  </a:lnTo>
                  <a:lnTo>
                    <a:pt x="2260219" y="87249"/>
                  </a:lnTo>
                  <a:lnTo>
                    <a:pt x="2336292" y="48768"/>
                  </a:lnTo>
                  <a:close/>
                </a:path>
                <a:path w="4297680" h="106679">
                  <a:moveTo>
                    <a:pt x="3317748" y="48768"/>
                  </a:moveTo>
                  <a:lnTo>
                    <a:pt x="3305048" y="42418"/>
                  </a:lnTo>
                  <a:lnTo>
                    <a:pt x="3241548" y="10668"/>
                  </a:lnTo>
                  <a:lnTo>
                    <a:pt x="3262706" y="42418"/>
                  </a:lnTo>
                  <a:lnTo>
                    <a:pt x="3008617" y="42418"/>
                  </a:lnTo>
                  <a:lnTo>
                    <a:pt x="3006902" y="33921"/>
                  </a:lnTo>
                  <a:lnTo>
                    <a:pt x="2998749" y="21818"/>
                  </a:lnTo>
                  <a:lnTo>
                    <a:pt x="2986646" y="13665"/>
                  </a:lnTo>
                  <a:lnTo>
                    <a:pt x="2971800" y="10668"/>
                  </a:lnTo>
                  <a:lnTo>
                    <a:pt x="2956941" y="13665"/>
                  </a:lnTo>
                  <a:lnTo>
                    <a:pt x="2944838" y="21818"/>
                  </a:lnTo>
                  <a:lnTo>
                    <a:pt x="2936684" y="33921"/>
                  </a:lnTo>
                  <a:lnTo>
                    <a:pt x="2933700" y="48768"/>
                  </a:lnTo>
                  <a:lnTo>
                    <a:pt x="2936684" y="63627"/>
                  </a:lnTo>
                  <a:lnTo>
                    <a:pt x="2944838" y="75730"/>
                  </a:lnTo>
                  <a:lnTo>
                    <a:pt x="2956941" y="83883"/>
                  </a:lnTo>
                  <a:lnTo>
                    <a:pt x="2971800" y="86868"/>
                  </a:lnTo>
                  <a:lnTo>
                    <a:pt x="2986646" y="83883"/>
                  </a:lnTo>
                  <a:lnTo>
                    <a:pt x="2998749" y="75730"/>
                  </a:lnTo>
                  <a:lnTo>
                    <a:pt x="3006902" y="63627"/>
                  </a:lnTo>
                  <a:lnTo>
                    <a:pt x="3008617" y="55118"/>
                  </a:lnTo>
                  <a:lnTo>
                    <a:pt x="3262706" y="55118"/>
                  </a:lnTo>
                  <a:lnTo>
                    <a:pt x="3241548" y="86868"/>
                  </a:lnTo>
                  <a:lnTo>
                    <a:pt x="3305048" y="55118"/>
                  </a:lnTo>
                  <a:lnTo>
                    <a:pt x="3317748" y="48768"/>
                  </a:lnTo>
                  <a:close/>
                </a:path>
                <a:path w="4297680" h="106679">
                  <a:moveTo>
                    <a:pt x="4297680" y="68580"/>
                  </a:moveTo>
                  <a:lnTo>
                    <a:pt x="4284980" y="62230"/>
                  </a:lnTo>
                  <a:lnTo>
                    <a:pt x="4221480" y="30480"/>
                  </a:lnTo>
                  <a:lnTo>
                    <a:pt x="4242638" y="62230"/>
                  </a:lnTo>
                  <a:lnTo>
                    <a:pt x="3988549" y="62230"/>
                  </a:lnTo>
                  <a:lnTo>
                    <a:pt x="3986834" y="53733"/>
                  </a:lnTo>
                  <a:lnTo>
                    <a:pt x="3978681" y="41630"/>
                  </a:lnTo>
                  <a:lnTo>
                    <a:pt x="3966578" y="33477"/>
                  </a:lnTo>
                  <a:lnTo>
                    <a:pt x="3951732" y="30480"/>
                  </a:lnTo>
                  <a:lnTo>
                    <a:pt x="3936873" y="33477"/>
                  </a:lnTo>
                  <a:lnTo>
                    <a:pt x="3924770" y="41630"/>
                  </a:lnTo>
                  <a:lnTo>
                    <a:pt x="3916616" y="53733"/>
                  </a:lnTo>
                  <a:lnTo>
                    <a:pt x="3913632" y="68580"/>
                  </a:lnTo>
                  <a:lnTo>
                    <a:pt x="3916616" y="83439"/>
                  </a:lnTo>
                  <a:lnTo>
                    <a:pt x="3924770" y="95542"/>
                  </a:lnTo>
                  <a:lnTo>
                    <a:pt x="3936873" y="103695"/>
                  </a:lnTo>
                  <a:lnTo>
                    <a:pt x="3951732" y="106680"/>
                  </a:lnTo>
                  <a:lnTo>
                    <a:pt x="3966578" y="103695"/>
                  </a:lnTo>
                  <a:lnTo>
                    <a:pt x="3978681" y="95542"/>
                  </a:lnTo>
                  <a:lnTo>
                    <a:pt x="3986834" y="83439"/>
                  </a:lnTo>
                  <a:lnTo>
                    <a:pt x="3988549" y="74930"/>
                  </a:lnTo>
                  <a:lnTo>
                    <a:pt x="4242638" y="74930"/>
                  </a:lnTo>
                  <a:lnTo>
                    <a:pt x="4221480" y="106680"/>
                  </a:lnTo>
                  <a:lnTo>
                    <a:pt x="4284980" y="74930"/>
                  </a:lnTo>
                  <a:lnTo>
                    <a:pt x="4297680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15768" y="4507991"/>
              <a:ext cx="193548" cy="58978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715768" y="4507991"/>
              <a:ext cx="193675" cy="589915"/>
            </a:xfrm>
            <a:custGeom>
              <a:avLst/>
              <a:gdLst/>
              <a:ahLst/>
              <a:cxnLst/>
              <a:rect l="l" t="t" r="r" b="b"/>
              <a:pathLst>
                <a:path w="193675" h="589914">
                  <a:moveTo>
                    <a:pt x="0" y="589787"/>
                  </a:moveTo>
                  <a:lnTo>
                    <a:pt x="193548" y="589787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80844" y="4507991"/>
              <a:ext cx="554736" cy="5897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180844" y="4507991"/>
              <a:ext cx="554990" cy="589915"/>
            </a:xfrm>
            <a:custGeom>
              <a:avLst/>
              <a:gdLst/>
              <a:ahLst/>
              <a:cxnLst/>
              <a:rect l="l" t="t" r="r" b="b"/>
              <a:pathLst>
                <a:path w="554989" h="589914">
                  <a:moveTo>
                    <a:pt x="0" y="589787"/>
                  </a:moveTo>
                  <a:lnTo>
                    <a:pt x="554736" y="589787"/>
                  </a:lnTo>
                  <a:lnTo>
                    <a:pt x="554736" y="0"/>
                  </a:lnTo>
                  <a:lnTo>
                    <a:pt x="0" y="0"/>
                  </a:lnTo>
                  <a:lnTo>
                    <a:pt x="0" y="5897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74748" y="4757927"/>
              <a:ext cx="986155" cy="904240"/>
            </a:xfrm>
            <a:custGeom>
              <a:avLst/>
              <a:gdLst/>
              <a:ahLst/>
              <a:cxnLst/>
              <a:rect l="l" t="t" r="r" b="b"/>
              <a:pathLst>
                <a:path w="986155" h="904239">
                  <a:moveTo>
                    <a:pt x="228600" y="554736"/>
                  </a:moveTo>
                  <a:lnTo>
                    <a:pt x="209550" y="516636"/>
                  </a:lnTo>
                  <a:lnTo>
                    <a:pt x="114300" y="326136"/>
                  </a:lnTo>
                  <a:lnTo>
                    <a:pt x="0" y="554736"/>
                  </a:lnTo>
                  <a:lnTo>
                    <a:pt x="76200" y="554736"/>
                  </a:lnTo>
                  <a:lnTo>
                    <a:pt x="76200" y="903732"/>
                  </a:lnTo>
                  <a:lnTo>
                    <a:pt x="152400" y="903732"/>
                  </a:lnTo>
                  <a:lnTo>
                    <a:pt x="152400" y="554736"/>
                  </a:lnTo>
                  <a:lnTo>
                    <a:pt x="228600" y="554736"/>
                  </a:lnTo>
                  <a:close/>
                </a:path>
                <a:path w="986155" h="904239">
                  <a:moveTo>
                    <a:pt x="986028" y="38100"/>
                  </a:moveTo>
                  <a:lnTo>
                    <a:pt x="973328" y="31750"/>
                  </a:lnTo>
                  <a:lnTo>
                    <a:pt x="909828" y="0"/>
                  </a:lnTo>
                  <a:lnTo>
                    <a:pt x="930986" y="31750"/>
                  </a:lnTo>
                  <a:lnTo>
                    <a:pt x="676897" y="31750"/>
                  </a:lnTo>
                  <a:lnTo>
                    <a:pt x="675182" y="23253"/>
                  </a:lnTo>
                  <a:lnTo>
                    <a:pt x="667029" y="11150"/>
                  </a:lnTo>
                  <a:lnTo>
                    <a:pt x="654926" y="2997"/>
                  </a:lnTo>
                  <a:lnTo>
                    <a:pt x="640080" y="0"/>
                  </a:lnTo>
                  <a:lnTo>
                    <a:pt x="625221" y="2997"/>
                  </a:lnTo>
                  <a:lnTo>
                    <a:pt x="613117" y="11150"/>
                  </a:lnTo>
                  <a:lnTo>
                    <a:pt x="604964" y="23253"/>
                  </a:lnTo>
                  <a:lnTo>
                    <a:pt x="601980" y="38100"/>
                  </a:lnTo>
                  <a:lnTo>
                    <a:pt x="604964" y="52959"/>
                  </a:lnTo>
                  <a:lnTo>
                    <a:pt x="613117" y="65062"/>
                  </a:lnTo>
                  <a:lnTo>
                    <a:pt x="625221" y="73215"/>
                  </a:lnTo>
                  <a:lnTo>
                    <a:pt x="640080" y="76200"/>
                  </a:lnTo>
                  <a:lnTo>
                    <a:pt x="654926" y="73215"/>
                  </a:lnTo>
                  <a:lnTo>
                    <a:pt x="667029" y="65062"/>
                  </a:lnTo>
                  <a:lnTo>
                    <a:pt x="675182" y="52959"/>
                  </a:lnTo>
                  <a:lnTo>
                    <a:pt x="676897" y="44450"/>
                  </a:lnTo>
                  <a:lnTo>
                    <a:pt x="930986" y="44450"/>
                  </a:lnTo>
                  <a:lnTo>
                    <a:pt x="909828" y="76200"/>
                  </a:lnTo>
                  <a:lnTo>
                    <a:pt x="973328" y="44450"/>
                  </a:lnTo>
                  <a:lnTo>
                    <a:pt x="986028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02817" y="3741165"/>
            <a:ext cx="4942205" cy="2213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indent="-320040">
              <a:lnSpc>
                <a:spcPct val="100000"/>
              </a:lnSpc>
              <a:spcBef>
                <a:spcPts val="95"/>
              </a:spcBef>
              <a:buChar char="•"/>
              <a:tabLst>
                <a:tab pos="357505" algn="l"/>
                <a:tab pos="358140" algn="l"/>
              </a:tabLst>
            </a:pPr>
            <a:r>
              <a:rPr sz="2800" dirty="0">
                <a:latin typeface="Arial"/>
                <a:cs typeface="Arial"/>
              </a:rPr>
              <a:t>Dùng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liên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</a:t>
            </a:r>
            <a:endParaRPr sz="2800" dirty="0">
              <a:latin typeface="Arial"/>
              <a:cs typeface="Arial"/>
            </a:endParaRPr>
          </a:p>
          <a:p>
            <a:pPr marL="1452880">
              <a:lnSpc>
                <a:spcPct val="100000"/>
              </a:lnSpc>
              <a:spcBef>
                <a:spcPts val="2755"/>
              </a:spcBef>
              <a:tabLst>
                <a:tab pos="2418715" algn="l"/>
                <a:tab pos="3434079" algn="l"/>
                <a:tab pos="4393565" algn="l"/>
              </a:tabLst>
            </a:pPr>
            <a:r>
              <a:rPr sz="3200" b="1" spc="-50" dirty="0">
                <a:latin typeface="Calibri"/>
                <a:cs typeface="Calibri"/>
              </a:rPr>
              <a:t>4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6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5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50" dirty="0">
                <a:latin typeface="Calibri"/>
                <a:cs typeface="Calibri"/>
              </a:rPr>
              <a:t>1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Calibri"/>
              <a:cs typeface="Calibri"/>
            </a:endParaRPr>
          </a:p>
          <a:p>
            <a:pPr marR="109220" algn="ctr">
              <a:lnSpc>
                <a:spcPct val="100000"/>
              </a:lnSpc>
              <a:tabLst>
                <a:tab pos="2305050" algn="l"/>
              </a:tabLst>
            </a:pPr>
            <a:r>
              <a:rPr sz="4800" b="1" spc="-15" baseline="-31250" dirty="0">
                <a:latin typeface="Calibri"/>
                <a:cs typeface="Calibri"/>
              </a:rPr>
              <a:t>pHead</a:t>
            </a:r>
            <a:r>
              <a:rPr sz="4800" b="1" baseline="-31250" dirty="0">
                <a:latin typeface="Calibri"/>
                <a:cs typeface="Calibri"/>
              </a:rPr>
              <a:t>	</a:t>
            </a:r>
            <a:r>
              <a:rPr sz="2400" b="1" dirty="0">
                <a:latin typeface="Arial"/>
                <a:cs typeface="Arial"/>
              </a:rPr>
              <a:t>List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Q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144511" y="5084064"/>
            <a:ext cx="228600" cy="577850"/>
          </a:xfrm>
          <a:custGeom>
            <a:avLst/>
            <a:gdLst/>
            <a:ahLst/>
            <a:cxnLst/>
            <a:rect l="l" t="t" r="r" b="b"/>
            <a:pathLst>
              <a:path w="228600" h="577850">
                <a:moveTo>
                  <a:pt x="152400" y="190500"/>
                </a:moveTo>
                <a:lnTo>
                  <a:pt x="76200" y="190500"/>
                </a:lnTo>
                <a:lnTo>
                  <a:pt x="76200" y="577596"/>
                </a:lnTo>
                <a:lnTo>
                  <a:pt x="152400" y="577596"/>
                </a:lnTo>
                <a:lnTo>
                  <a:pt x="152400" y="190500"/>
                </a:lnTo>
                <a:close/>
              </a:path>
              <a:path w="228600" h="57785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7785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75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73666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15" dirty="0"/>
              <a:t> </a:t>
            </a:r>
            <a:r>
              <a:rPr dirty="0"/>
              <a:t>đặt</a:t>
            </a:r>
            <a:r>
              <a:rPr spc="-5" dirty="0"/>
              <a:t> </a:t>
            </a:r>
            <a:r>
              <a:rPr dirty="0"/>
              <a:t>Queue</a:t>
            </a:r>
            <a:r>
              <a:rPr spc="-5" dirty="0"/>
              <a:t> </a:t>
            </a:r>
            <a:r>
              <a:rPr dirty="0"/>
              <a:t>bằng</a:t>
            </a:r>
            <a:r>
              <a:rPr spc="-10" dirty="0"/>
              <a:t> </a:t>
            </a:r>
            <a:r>
              <a:rPr dirty="0"/>
              <a:t>mảng</a:t>
            </a:r>
            <a:r>
              <a:rPr spc="-10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spc="-20" dirty="0"/>
              <a:t>chiều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991094"/>
            <a:ext cx="8682432" cy="420307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75615" indent="-46355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i="1" dirty="0">
                <a:latin typeface="Arial"/>
                <a:cs typeface="Arial"/>
              </a:rPr>
              <a:t>Cấu</a:t>
            </a:r>
            <a:r>
              <a:rPr sz="2800" i="1" spc="-3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trúc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dữ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spc="-20" dirty="0">
                <a:latin typeface="Arial"/>
                <a:cs typeface="Arial"/>
              </a:rPr>
              <a:t>liệu: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latin typeface="Arial"/>
                <a:cs typeface="Arial"/>
              </a:rPr>
              <a:t>typedef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struct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tagQueue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335"/>
              </a:spcBef>
            </a:pPr>
            <a:r>
              <a:rPr sz="2800" spc="-5" dirty="0" smtClean="0">
                <a:latin typeface="Arial"/>
                <a:cs typeface="Arial"/>
              </a:rPr>
              <a:t>{</a:t>
            </a:r>
            <a:endParaRPr lang="vi-VN"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335"/>
              </a:spcBef>
            </a:pPr>
            <a:r>
              <a:rPr sz="2800" dirty="0" err="1" smtClean="0">
                <a:latin typeface="Arial"/>
                <a:cs typeface="Arial"/>
              </a:rPr>
              <a:t>int</a:t>
            </a:r>
            <a:r>
              <a:rPr sz="2800" spc="-30" dirty="0" smtClean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a[max</a:t>
            </a:r>
            <a:r>
              <a:rPr sz="2800" spc="-10" dirty="0" smtClean="0">
                <a:latin typeface="Arial"/>
                <a:cs typeface="Arial"/>
              </a:rPr>
              <a:t>];</a:t>
            </a:r>
            <a:endParaRPr lang="vi-VN"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335"/>
              </a:spcBef>
            </a:pPr>
            <a:r>
              <a:rPr sz="2800" dirty="0" err="1" smtClean="0">
                <a:latin typeface="Arial"/>
                <a:cs typeface="Arial"/>
              </a:rPr>
              <a:t>int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Front;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//chỉ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số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 err="1">
                <a:latin typeface="Arial"/>
                <a:cs typeface="Arial"/>
              </a:rPr>
              <a:t>trong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i="1" spc="-10" dirty="0" smtClean="0">
                <a:latin typeface="Arial"/>
                <a:cs typeface="Arial"/>
              </a:rPr>
              <a:t>Queue</a:t>
            </a:r>
            <a:endParaRPr lang="vi-VN" sz="2800" i="1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335"/>
              </a:spcBef>
            </a:pPr>
            <a:r>
              <a:rPr sz="2800" dirty="0" err="1" smtClean="0">
                <a:latin typeface="Arial"/>
                <a:cs typeface="Arial"/>
              </a:rPr>
              <a:t>int</a:t>
            </a:r>
            <a:r>
              <a:rPr sz="2800" spc="-45" dirty="0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Rear;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//chỉ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số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phầ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tử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cuối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trong </a:t>
            </a:r>
            <a:r>
              <a:rPr sz="2800" i="1" spc="-10" dirty="0">
                <a:latin typeface="Arial"/>
                <a:cs typeface="Arial"/>
              </a:rPr>
              <a:t>Queue</a:t>
            </a:r>
            <a:endParaRPr sz="2800" i="1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300"/>
              </a:spcBef>
            </a:pPr>
            <a:r>
              <a:rPr sz="2800" spc="-10" dirty="0">
                <a:latin typeface="Arial"/>
                <a:cs typeface="Arial"/>
              </a:rPr>
              <a:t>}Queue;</a:t>
            </a:r>
            <a:endParaRPr sz="2800" dirty="0">
              <a:latin typeface="Arial"/>
              <a:cs typeface="Arial"/>
            </a:endParaRPr>
          </a:p>
          <a:p>
            <a:pPr marL="475615" indent="-463550">
              <a:lnSpc>
                <a:spcPct val="100000"/>
              </a:lnSpc>
              <a:spcBef>
                <a:spcPts val="33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i="1" dirty="0">
                <a:latin typeface="Arial"/>
                <a:cs typeface="Arial"/>
              </a:rPr>
              <a:t>Khởi</a:t>
            </a:r>
            <a:r>
              <a:rPr sz="2800" i="1" spc="-5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tạo</a:t>
            </a:r>
            <a:r>
              <a:rPr sz="2800" i="1" spc="-5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Queue</a:t>
            </a:r>
            <a:r>
              <a:rPr sz="2800" i="1" spc="-45" dirty="0">
                <a:latin typeface="Arial"/>
                <a:cs typeface="Arial"/>
              </a:rPr>
              <a:t> </a:t>
            </a:r>
            <a:r>
              <a:rPr sz="2800" i="1" spc="-20" dirty="0">
                <a:latin typeface="Arial"/>
                <a:cs typeface="Arial"/>
              </a:rPr>
              <a:t>rỗng</a:t>
            </a:r>
            <a:endParaRPr sz="2800" dirty="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latin typeface="Arial"/>
                <a:cs typeface="Arial"/>
              </a:rPr>
              <a:t>void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CreateQueue(Queue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&amp;q)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6400" y="5432913"/>
            <a:ext cx="2223770" cy="96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marR="5080" indent="-447040">
              <a:lnSpc>
                <a:spcPct val="110100"/>
              </a:lnSpc>
              <a:spcBef>
                <a:spcPts val="100"/>
              </a:spcBef>
              <a:tabLst>
                <a:tab pos="459105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0" dirty="0">
                <a:latin typeface="Arial"/>
                <a:cs typeface="Arial"/>
              </a:rPr>
              <a:t>q.Front=-</a:t>
            </a:r>
            <a:r>
              <a:rPr sz="2800" spc="-25" dirty="0">
                <a:latin typeface="Arial"/>
                <a:cs typeface="Arial"/>
              </a:rPr>
              <a:t>1; </a:t>
            </a:r>
            <a:r>
              <a:rPr sz="2800" spc="-20" dirty="0">
                <a:latin typeface="Arial"/>
                <a:cs typeface="Arial"/>
              </a:rPr>
              <a:t>q.Rear=-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76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184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Lấy</a:t>
            </a:r>
            <a:r>
              <a:rPr spc="-20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0" dirty="0"/>
              <a:t> </a:t>
            </a:r>
            <a:r>
              <a:rPr dirty="0"/>
              <a:t>tử từ</a:t>
            </a:r>
            <a:r>
              <a:rPr spc="-5" dirty="0"/>
              <a:t> </a:t>
            </a:r>
            <a:r>
              <a:rPr spc="-10" dirty="0"/>
              <a:t>Queue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1017270"/>
            <a:ext cx="34645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int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DeQueue(Queue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&amp;q,int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&amp;x)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{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14698" y="1626565"/>
            <a:ext cx="22129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//queue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khong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rong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4413" y="1626565"/>
            <a:ext cx="212280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if(q.Front!=-</a:t>
            </a:r>
            <a:r>
              <a:rPr sz="2000" spc="-25" dirty="0">
                <a:latin typeface="Arial"/>
                <a:cs typeface="Arial"/>
              </a:rPr>
              <a:t>1)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{</a:t>
            </a:r>
          </a:p>
          <a:p>
            <a:pPr marL="463550" marR="50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x=q.a[q.Front]; q.Front++;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4413" y="2846324"/>
            <a:ext cx="5584190" cy="33990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if(q.Front&gt;q.Rear)//truong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hop co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phan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tu</a:t>
            </a:r>
            <a:endParaRPr sz="20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{</a:t>
            </a:r>
          </a:p>
          <a:p>
            <a:pPr marL="463550"/>
            <a:r>
              <a:rPr sz="2000" dirty="0" smtClean="0">
                <a:latin typeface="Arial"/>
                <a:cs typeface="Arial"/>
              </a:rPr>
              <a:t>}</a:t>
            </a:r>
            <a:r>
              <a:rPr lang="en-US" sz="2000" spc="-10" dirty="0" smtClean="0">
                <a:latin typeface="Arial"/>
                <a:cs typeface="Arial"/>
              </a:rPr>
              <a:t> </a:t>
            </a:r>
            <a:r>
              <a:rPr lang="en-US" sz="2000" spc="-10" dirty="0" err="1" smtClean="0">
                <a:latin typeface="Arial"/>
                <a:cs typeface="Arial"/>
              </a:rPr>
              <a:t>q.Front</a:t>
            </a:r>
            <a:r>
              <a:rPr lang="en-US" sz="2000" spc="-10" dirty="0" smtClean="0">
                <a:latin typeface="Arial"/>
                <a:cs typeface="Arial"/>
              </a:rPr>
              <a:t>=-</a:t>
            </a:r>
            <a:r>
              <a:rPr lang="en-US" sz="2000" spc="-25" dirty="0" smtClean="0">
                <a:latin typeface="Arial"/>
                <a:cs typeface="Arial"/>
              </a:rPr>
              <a:t>1; </a:t>
            </a:r>
            <a:r>
              <a:rPr lang="en-US" sz="2000" spc="-10" dirty="0" err="1" smtClean="0">
                <a:latin typeface="Arial"/>
                <a:cs typeface="Arial"/>
              </a:rPr>
              <a:t>q.Rear</a:t>
            </a:r>
            <a:r>
              <a:rPr lang="en-US" sz="2000" spc="-10" dirty="0" smtClean="0">
                <a:latin typeface="Arial"/>
                <a:cs typeface="Arial"/>
              </a:rPr>
              <a:t>=-</a:t>
            </a:r>
            <a:r>
              <a:rPr lang="en-US" sz="2000" spc="-25" dirty="0" smtClean="0">
                <a:latin typeface="Arial"/>
                <a:cs typeface="Arial"/>
              </a:rPr>
              <a:t>1;</a:t>
            </a:r>
            <a:endParaRPr lang="en-US" sz="2000" dirty="0" smtClean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return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1;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else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//queue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trong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{</a:t>
            </a:r>
          </a:p>
          <a:p>
            <a:pPr marL="463550" marR="27876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printf("Queue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rong"); </a:t>
            </a:r>
            <a:r>
              <a:rPr sz="2000" dirty="0">
                <a:latin typeface="Arial"/>
                <a:cs typeface="Arial"/>
              </a:rPr>
              <a:t>return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0;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}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71168" y="6504838"/>
            <a:ext cx="1104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77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920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Thêm</a:t>
            </a:r>
            <a:r>
              <a:rPr spc="-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 tử</a:t>
            </a:r>
            <a:r>
              <a:rPr spc="-5" dirty="0"/>
              <a:t> </a:t>
            </a:r>
            <a:r>
              <a:rPr dirty="0"/>
              <a:t>vào </a:t>
            </a:r>
            <a:r>
              <a:rPr spc="-10" dirty="0"/>
              <a:t>Queue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991094"/>
            <a:ext cx="8020684" cy="55740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dirty="0">
                <a:latin typeface="Arial"/>
                <a:cs typeface="Arial"/>
              </a:rPr>
              <a:t>int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EnQueue(Queue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&amp;q,int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x)</a:t>
            </a:r>
            <a:endParaRPr sz="2800" dirty="0">
              <a:latin typeface="Arial"/>
              <a:cs typeface="Arial"/>
            </a:endParaRPr>
          </a:p>
          <a:p>
            <a:pPr marL="475615" marR="6647815" indent="-463550">
              <a:lnSpc>
                <a:spcPts val="3700"/>
              </a:lnSpc>
              <a:spcBef>
                <a:spcPts val="175"/>
              </a:spcBef>
              <a:tabLst>
                <a:tab pos="475615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int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i; </a:t>
            </a:r>
            <a:r>
              <a:rPr sz="2800" dirty="0">
                <a:latin typeface="Arial"/>
                <a:cs typeface="Arial"/>
              </a:rPr>
              <a:t>int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f,r;</a:t>
            </a:r>
            <a:endParaRPr sz="2800" dirty="0">
              <a:latin typeface="Arial"/>
              <a:cs typeface="Arial"/>
            </a:endParaRPr>
          </a:p>
          <a:p>
            <a:pPr marL="475615" marR="5080">
              <a:lnSpc>
                <a:spcPts val="3020"/>
              </a:lnSpc>
              <a:spcBef>
                <a:spcPts val="535"/>
              </a:spcBef>
            </a:pPr>
            <a:r>
              <a:rPr sz="2800" spc="-20" dirty="0">
                <a:latin typeface="Arial"/>
                <a:cs typeface="Arial"/>
              </a:rPr>
              <a:t>if(q.Rear-</a:t>
            </a:r>
            <a:r>
              <a:rPr sz="2800" spc="-10" dirty="0">
                <a:latin typeface="Arial"/>
                <a:cs typeface="Arial"/>
              </a:rPr>
              <a:t>q.Front+1==max)//queue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bi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day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khong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them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vao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duoc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nua</a:t>
            </a:r>
            <a:endParaRPr sz="2800" dirty="0">
              <a:latin typeface="Arial"/>
              <a:cs typeface="Arial"/>
            </a:endParaRPr>
          </a:p>
          <a:p>
            <a:pPr marL="475615" marR="5759450" indent="450850">
              <a:lnSpc>
                <a:spcPts val="3700"/>
              </a:lnSpc>
              <a:spcBef>
                <a:spcPts val="140"/>
              </a:spcBef>
            </a:pP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 </a:t>
            </a:r>
            <a:r>
              <a:rPr sz="2800" spc="-20" dirty="0">
                <a:latin typeface="Arial"/>
                <a:cs typeface="Arial"/>
              </a:rPr>
              <a:t>else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150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40"/>
              </a:spcBef>
            </a:pPr>
            <a:r>
              <a:rPr sz="2800" spc="-20" dirty="0">
                <a:latin typeface="Arial"/>
                <a:cs typeface="Arial"/>
              </a:rPr>
              <a:t>if(q.Front==-</a:t>
            </a:r>
            <a:r>
              <a:rPr sz="2800" spc="-25" dirty="0">
                <a:latin typeface="Arial"/>
                <a:cs typeface="Arial"/>
              </a:rPr>
              <a:t>1)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1841500" marR="4478655">
              <a:lnSpc>
                <a:spcPts val="3700"/>
              </a:lnSpc>
              <a:spcBef>
                <a:spcPts val="95"/>
              </a:spcBef>
            </a:pPr>
            <a:r>
              <a:rPr sz="2800" spc="-10" dirty="0">
                <a:latin typeface="Arial"/>
                <a:cs typeface="Arial"/>
              </a:rPr>
              <a:t>q.Front=0; </a:t>
            </a:r>
            <a:r>
              <a:rPr sz="2800" spc="-20" dirty="0">
                <a:latin typeface="Arial"/>
                <a:cs typeface="Arial"/>
              </a:rPr>
              <a:t>q.Rear=-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5517" y="6582562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78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51561"/>
            <a:ext cx="7388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Thêm</a:t>
            </a:r>
            <a:r>
              <a:rPr sz="4000" spc="-75" dirty="0"/>
              <a:t> </a:t>
            </a:r>
            <a:r>
              <a:rPr sz="4000" dirty="0"/>
              <a:t>1</a:t>
            </a:r>
            <a:r>
              <a:rPr sz="4000" spc="-90" dirty="0"/>
              <a:t> </a:t>
            </a:r>
            <a:r>
              <a:rPr sz="4000" dirty="0"/>
              <a:t>phần</a:t>
            </a:r>
            <a:r>
              <a:rPr sz="4000" spc="-90" dirty="0"/>
              <a:t> </a:t>
            </a:r>
            <a:r>
              <a:rPr sz="4000" dirty="0"/>
              <a:t>tử</a:t>
            </a:r>
            <a:r>
              <a:rPr sz="4000" spc="-75" dirty="0"/>
              <a:t> </a:t>
            </a:r>
            <a:r>
              <a:rPr sz="4000" dirty="0"/>
              <a:t>vào</a:t>
            </a:r>
            <a:r>
              <a:rPr sz="4000" spc="-90" dirty="0"/>
              <a:t> </a:t>
            </a:r>
            <a:r>
              <a:rPr sz="4000" dirty="0"/>
              <a:t>Queue</a:t>
            </a:r>
            <a:r>
              <a:rPr sz="4000" spc="-70" dirty="0"/>
              <a:t> </a:t>
            </a:r>
            <a:r>
              <a:rPr sz="4000" spc="-20" dirty="0"/>
              <a:t>(tt)</a:t>
            </a:r>
            <a:endParaRPr sz="4000"/>
          </a:p>
        </p:txBody>
      </p:sp>
      <p:sp>
        <p:nvSpPr>
          <p:cNvPr id="11" name="object 11"/>
          <p:cNvSpPr txBox="1"/>
          <p:nvPr/>
        </p:nvSpPr>
        <p:spPr>
          <a:xfrm>
            <a:off x="1534413" y="991361"/>
            <a:ext cx="5801360" cy="5573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Arial"/>
                <a:cs typeface="Arial"/>
              </a:rPr>
              <a:t>if(q.Rear==max-</a:t>
            </a:r>
            <a:r>
              <a:rPr sz="2800" dirty="0">
                <a:latin typeface="Arial"/>
                <a:cs typeface="Arial"/>
              </a:rPr>
              <a:t>1)//Queue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đầy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ảo</a:t>
            </a:r>
            <a:endParaRPr sz="28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1378585" marR="2072639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f=q.Front; r=q.Rear; for(i=f;i&lt;=r;i++)</a:t>
            </a:r>
            <a:endParaRPr sz="2800" dirty="0">
              <a:latin typeface="Arial"/>
              <a:cs typeface="Arial"/>
            </a:endParaRPr>
          </a:p>
          <a:p>
            <a:pPr marL="1378585" marR="1431925" indent="9144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Arial"/>
                <a:cs typeface="Arial"/>
              </a:rPr>
              <a:t>q.a[i-f]=q.a[i]; q.Front=0; </a:t>
            </a:r>
            <a:r>
              <a:rPr sz="2800" spc="-20" dirty="0">
                <a:latin typeface="Arial"/>
                <a:cs typeface="Arial"/>
              </a:rPr>
              <a:t>q.Rear=r-</a:t>
            </a:r>
            <a:r>
              <a:rPr sz="2800" spc="-25" dirty="0">
                <a:latin typeface="Arial"/>
                <a:cs typeface="Arial"/>
              </a:rPr>
              <a:t>f;</a:t>
            </a:r>
            <a:endParaRPr sz="2800" dirty="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  <a:p>
            <a:pPr marL="463550" marR="288671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q.Rear++; </a:t>
            </a:r>
            <a:r>
              <a:rPr sz="2800" dirty="0">
                <a:latin typeface="Arial"/>
                <a:cs typeface="Arial"/>
              </a:rPr>
              <a:t>q.a[q.Rear]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x;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1168" y="6539890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51561"/>
            <a:ext cx="4792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Queue</a:t>
            </a:r>
            <a:r>
              <a:rPr sz="4000" spc="-120" dirty="0"/>
              <a:t> </a:t>
            </a:r>
            <a:r>
              <a:rPr sz="4000" dirty="0"/>
              <a:t>(hàm</a:t>
            </a:r>
            <a:r>
              <a:rPr sz="4000" spc="-100" dirty="0"/>
              <a:t> </a:t>
            </a:r>
            <a:r>
              <a:rPr sz="4000" spc="-10" dirty="0"/>
              <a:t>main())</a:t>
            </a:r>
            <a:endParaRPr sz="40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1076705"/>
            <a:ext cx="1785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void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main()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1168" y="1588465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5516" y="1502244"/>
            <a:ext cx="7234683" cy="4297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85435">
              <a:lnSpc>
                <a:spcPct val="1201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Queue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q; </a:t>
            </a:r>
            <a:r>
              <a:rPr sz="2800" dirty="0">
                <a:latin typeface="Arial"/>
                <a:cs typeface="Arial"/>
              </a:rPr>
              <a:t>int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tv,i,x;</a:t>
            </a:r>
            <a:endParaRPr sz="2800" dirty="0">
              <a:latin typeface="Arial"/>
              <a:cs typeface="Arial"/>
            </a:endParaRPr>
          </a:p>
          <a:p>
            <a:pPr marL="12700" marR="4179570">
              <a:lnSpc>
                <a:spcPts val="4029"/>
              </a:lnSpc>
              <a:spcBef>
                <a:spcPts val="250"/>
              </a:spcBef>
            </a:pPr>
            <a:r>
              <a:rPr sz="2800" spc="-10" dirty="0">
                <a:latin typeface="Arial"/>
                <a:cs typeface="Arial"/>
              </a:rPr>
              <a:t>CreateQueue(q); for(i=2;i&lt;=5;i++)</a:t>
            </a:r>
            <a:endParaRPr sz="2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sz="3600" spc="-10" dirty="0" err="1" smtClean="0">
                <a:latin typeface="Arial"/>
                <a:cs typeface="Arial"/>
              </a:rPr>
              <a:t>EnQueue</a:t>
            </a:r>
            <a:r>
              <a:rPr sz="3600" spc="-10" dirty="0" smtClean="0">
                <a:latin typeface="Arial"/>
                <a:cs typeface="Arial"/>
              </a:rPr>
              <a:t>(</a:t>
            </a:r>
            <a:r>
              <a:rPr sz="3600" spc="-10" dirty="0" err="1" smtClean="0">
                <a:latin typeface="Arial"/>
                <a:cs typeface="Arial"/>
              </a:rPr>
              <a:t>q,i</a:t>
            </a:r>
            <a:r>
              <a:rPr sz="3600" spc="-10" dirty="0" smtClean="0">
                <a:latin typeface="Arial"/>
                <a:cs typeface="Arial"/>
              </a:rPr>
              <a:t>);</a:t>
            </a:r>
            <a:endParaRPr sz="3600" dirty="0" smtClean="0">
              <a:latin typeface="Arial"/>
              <a:cs typeface="Arial"/>
            </a:endParaRPr>
          </a:p>
          <a:p>
            <a:pPr marL="12700" marR="4031615">
              <a:lnSpc>
                <a:spcPct val="120100"/>
              </a:lnSpc>
              <a:spcBef>
                <a:spcPts val="15"/>
              </a:spcBef>
            </a:pPr>
            <a:r>
              <a:rPr sz="2800" spc="-10" dirty="0" err="1" smtClean="0">
                <a:latin typeface="Arial"/>
                <a:cs typeface="Arial"/>
              </a:rPr>
              <a:t>tv</a:t>
            </a:r>
            <a:r>
              <a:rPr sz="2800" spc="-10" dirty="0" smtClean="0">
                <a:latin typeface="Arial"/>
                <a:cs typeface="Arial"/>
              </a:rPr>
              <a:t>=</a:t>
            </a:r>
            <a:r>
              <a:rPr sz="2800" spc="-10" dirty="0" err="1" smtClean="0">
                <a:latin typeface="Arial"/>
                <a:cs typeface="Arial"/>
              </a:rPr>
              <a:t>DeQueue</a:t>
            </a:r>
            <a:r>
              <a:rPr sz="2800" spc="-10" dirty="0" smtClean="0">
                <a:latin typeface="Arial"/>
                <a:cs typeface="Arial"/>
              </a:rPr>
              <a:t>(</a:t>
            </a:r>
            <a:r>
              <a:rPr sz="2800" spc="-10" dirty="0" err="1" smtClean="0">
                <a:latin typeface="Arial"/>
                <a:cs typeface="Arial"/>
              </a:rPr>
              <a:t>q,x</a:t>
            </a:r>
            <a:r>
              <a:rPr sz="2800" spc="-10" dirty="0" smtClean="0">
                <a:latin typeface="Arial"/>
                <a:cs typeface="Arial"/>
              </a:rPr>
              <a:t>); if(</a:t>
            </a:r>
            <a:r>
              <a:rPr sz="2800" spc="-10" dirty="0" err="1" smtClean="0">
                <a:latin typeface="Arial"/>
                <a:cs typeface="Arial"/>
              </a:rPr>
              <a:t>tv</a:t>
            </a:r>
            <a:r>
              <a:rPr sz="2800" spc="-10" dirty="0" smtClean="0">
                <a:latin typeface="Arial"/>
                <a:cs typeface="Arial"/>
              </a:rPr>
              <a:t>==1)</a:t>
            </a:r>
            <a:endParaRPr sz="2800" dirty="0" smtClean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800" dirty="0" err="1" smtClean="0">
                <a:latin typeface="Arial"/>
                <a:cs typeface="Arial"/>
              </a:rPr>
              <a:t>printf</a:t>
            </a:r>
            <a:r>
              <a:rPr sz="2800" dirty="0">
                <a:latin typeface="Arial"/>
                <a:cs typeface="Arial"/>
              </a:rPr>
              <a:t>(“gia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tri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duoc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 err="1">
                <a:latin typeface="Arial"/>
                <a:cs typeface="Arial"/>
              </a:rPr>
              <a:t>tu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lang="vi-VN" sz="2800" dirty="0" smtClean="0">
                <a:latin typeface="Arial"/>
                <a:cs typeface="Arial"/>
              </a:rPr>
              <a:t>Queue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%d”,x);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1168" y="5832144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259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spc="-15" dirty="0"/>
              <a:t> </a:t>
            </a:r>
            <a:r>
              <a:rPr dirty="0"/>
              <a:t>đặt</a:t>
            </a:r>
            <a:r>
              <a:rPr spc="-5" dirty="0"/>
              <a:t> </a:t>
            </a:r>
            <a:r>
              <a:rPr dirty="0"/>
              <a:t>Queue</a:t>
            </a:r>
            <a:r>
              <a:rPr spc="-5" dirty="0"/>
              <a:t> </a:t>
            </a:r>
            <a:r>
              <a:rPr dirty="0"/>
              <a:t>bằng</a:t>
            </a:r>
            <a:r>
              <a:rPr spc="-5" dirty="0"/>
              <a:t> </a:t>
            </a:r>
            <a:r>
              <a:rPr spc="-20" dirty="0"/>
              <a:t>List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991130"/>
            <a:ext cx="6384290" cy="412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5615" marR="1922780" indent="-463550">
              <a:lnSpc>
                <a:spcPct val="120000"/>
              </a:lnSpc>
              <a:spcBef>
                <a:spcPts val="95"/>
              </a:spcBef>
              <a:buFont typeface="Wingdings"/>
              <a:buChar char=""/>
              <a:tabLst>
                <a:tab pos="475615" algn="l"/>
                <a:tab pos="476250" algn="l"/>
              </a:tabLst>
            </a:pPr>
            <a:r>
              <a:rPr sz="2800" dirty="0">
                <a:latin typeface="Arial"/>
                <a:cs typeface="Arial"/>
              </a:rPr>
              <a:t>Kiểm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Queue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có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rỗng? </a:t>
            </a:r>
            <a:r>
              <a:rPr sz="2800" dirty="0">
                <a:latin typeface="Arial"/>
                <a:cs typeface="Arial"/>
              </a:rPr>
              <a:t>int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IsEmpty(List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&amp;Q)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2038350" marR="5080" indent="-915035">
              <a:lnSpc>
                <a:spcPts val="4029"/>
              </a:lnSpc>
              <a:spcBef>
                <a:spcPts val="250"/>
              </a:spcBef>
            </a:pPr>
            <a:r>
              <a:rPr sz="2800" spc="-10" dirty="0">
                <a:latin typeface="Arial"/>
                <a:cs typeface="Arial"/>
              </a:rPr>
              <a:t>if(Q.pHead==NULL)//Queue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rỗng </a:t>
            </a: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>
              <a:latin typeface="Arial"/>
              <a:cs typeface="Arial"/>
            </a:endParaRPr>
          </a:p>
          <a:p>
            <a:pPr marL="1123315">
              <a:lnSpc>
                <a:spcPct val="100000"/>
              </a:lnSpc>
              <a:spcBef>
                <a:spcPts val="430"/>
              </a:spcBef>
            </a:pPr>
            <a:r>
              <a:rPr sz="2800" spc="-20" dirty="0">
                <a:latin typeface="Arial"/>
                <a:cs typeface="Arial"/>
              </a:rPr>
              <a:t>else</a:t>
            </a:r>
            <a:endParaRPr sz="2800">
              <a:latin typeface="Arial"/>
              <a:cs typeface="Arial"/>
            </a:endParaRPr>
          </a:p>
          <a:p>
            <a:pPr marL="203835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</a:t>
            </a:r>
            <a:endParaRPr sz="28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920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Thêm</a:t>
            </a:r>
            <a:r>
              <a:rPr spc="-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 tử</a:t>
            </a:r>
            <a:r>
              <a:rPr spc="-5" dirty="0"/>
              <a:t> </a:t>
            </a:r>
            <a:r>
              <a:rPr dirty="0"/>
              <a:t>vào </a:t>
            </a:r>
            <a:r>
              <a:rPr spc="-10" dirty="0"/>
              <a:t>Queue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71168" y="991361"/>
            <a:ext cx="5678805" cy="5573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void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EnQueue(List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&amp;Q,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Node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*Tam)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if(Q.pHead==NULL)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926465" marR="230505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Q.pHead=Tam; Q.pTail=Tam;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else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926465" marR="1641475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Q.pTail-</a:t>
            </a:r>
            <a:r>
              <a:rPr sz="2800" spc="-10" dirty="0">
                <a:latin typeface="Arial"/>
                <a:cs typeface="Arial"/>
              </a:rPr>
              <a:t>&gt;Next=tam; Q.pTail=tam;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82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5184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Lấy</a:t>
            </a:r>
            <a:r>
              <a:rPr spc="-20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10" dirty="0"/>
              <a:t> </a:t>
            </a:r>
            <a:r>
              <a:rPr dirty="0"/>
              <a:t>tử từ</a:t>
            </a:r>
            <a:r>
              <a:rPr spc="-5" dirty="0"/>
              <a:t> </a:t>
            </a:r>
            <a:r>
              <a:rPr spc="-10" dirty="0"/>
              <a:t>Queue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991361"/>
            <a:ext cx="5151120" cy="5573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int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DeQueue(List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&amp;Q,int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&amp;X)</a:t>
            </a:r>
            <a:endParaRPr sz="2800" dirty="0">
              <a:latin typeface="Arial"/>
              <a:cs typeface="Arial"/>
            </a:endParaRPr>
          </a:p>
          <a:p>
            <a:pPr marL="475615" marR="1950085" indent="-463550">
              <a:lnSpc>
                <a:spcPct val="100000"/>
              </a:lnSpc>
              <a:tabLst>
                <a:tab pos="475615" algn="l"/>
              </a:tabLst>
            </a:pPr>
            <a:r>
              <a:rPr sz="2800" spc="-50" dirty="0">
                <a:latin typeface="Arial"/>
                <a:cs typeface="Arial"/>
              </a:rPr>
              <a:t>{</a:t>
            </a:r>
            <a:r>
              <a:rPr sz="2800" dirty="0">
                <a:latin typeface="Arial"/>
                <a:cs typeface="Arial"/>
              </a:rPr>
              <a:t>	Node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*p; </a:t>
            </a:r>
            <a:r>
              <a:rPr sz="2800" spc="-10" dirty="0">
                <a:latin typeface="Arial"/>
                <a:cs typeface="Arial"/>
              </a:rPr>
              <a:t>if(IsEmpty(Q)!=1)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 dirty="0">
              <a:latin typeface="Arial"/>
              <a:cs typeface="Arial"/>
            </a:endParaRPr>
          </a:p>
          <a:p>
            <a:pPr marL="926465" marR="228981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p=Q.pHead; </a:t>
            </a:r>
            <a:r>
              <a:rPr sz="2800" spc="-15" dirty="0">
                <a:latin typeface="Arial"/>
                <a:cs typeface="Arial"/>
              </a:rPr>
              <a:t>X=p-</a:t>
            </a:r>
            <a:r>
              <a:rPr sz="2800" spc="-10" dirty="0">
                <a:latin typeface="Arial"/>
                <a:cs typeface="Arial"/>
              </a:rPr>
              <a:t>&gt;Info;</a:t>
            </a:r>
            <a:endParaRPr sz="2800" dirty="0">
              <a:latin typeface="Arial"/>
              <a:cs typeface="Arial"/>
            </a:endParaRPr>
          </a:p>
          <a:p>
            <a:pPr marL="926465" marR="5080">
              <a:lnSpc>
                <a:spcPct val="100000"/>
              </a:lnSpc>
              <a:spcBef>
                <a:spcPts val="5"/>
              </a:spcBef>
            </a:pPr>
            <a:r>
              <a:rPr sz="2800" spc="-20" dirty="0">
                <a:latin typeface="Arial"/>
                <a:cs typeface="Arial"/>
              </a:rPr>
              <a:t>Q.pHead=Q.pHead-</a:t>
            </a:r>
            <a:r>
              <a:rPr sz="2800" spc="-10" dirty="0">
                <a:latin typeface="Arial"/>
                <a:cs typeface="Arial"/>
              </a:rPr>
              <a:t>&gt;Next; if(Q.pHead==NULL)</a:t>
            </a:r>
            <a:endParaRPr sz="2800" dirty="0">
              <a:latin typeface="Arial"/>
              <a:cs typeface="Arial"/>
            </a:endParaRPr>
          </a:p>
          <a:p>
            <a:pPr marL="926465" marR="940435" indent="91440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Q.pTail=NULL; </a:t>
            </a:r>
            <a:r>
              <a:rPr sz="2800" dirty="0">
                <a:latin typeface="Arial"/>
                <a:cs typeface="Arial"/>
              </a:rPr>
              <a:t>delete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p;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1;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Arial"/>
                <a:cs typeface="Arial"/>
              </a:rPr>
              <a:t>return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1168" y="6539890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27828" y="6460337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83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4318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Queue (hàm </a:t>
            </a:r>
            <a:r>
              <a:rPr spc="-10" dirty="0"/>
              <a:t>main())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68" y="1034034"/>
            <a:ext cx="1785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void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main()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1168" y="1503121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5517" y="1459609"/>
            <a:ext cx="2696210" cy="190436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800" dirty="0">
                <a:latin typeface="Arial"/>
                <a:cs typeface="Arial"/>
              </a:rPr>
              <a:t>Queue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q;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10000"/>
              </a:lnSpc>
            </a:pPr>
            <a:r>
              <a:rPr sz="2800" dirty="0">
                <a:latin typeface="Arial"/>
                <a:cs typeface="Arial"/>
              </a:rPr>
              <a:t>int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tv,i;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Node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*p; </a:t>
            </a:r>
            <a:r>
              <a:rPr sz="2800" spc="-10" dirty="0">
                <a:latin typeface="Arial"/>
                <a:cs typeface="Arial"/>
              </a:rPr>
              <a:t>CreateQueue(q); for(i=2;i&lt;=5;i++)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5517" y="3381502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00298" y="3338220"/>
            <a:ext cx="276415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99060">
              <a:lnSpc>
                <a:spcPct val="11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p=CreateNode(i); EnQueue(q,p);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5517" y="4276342"/>
            <a:ext cx="7539483" cy="190462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 dirty="0">
              <a:latin typeface="Arial"/>
              <a:cs typeface="Arial"/>
            </a:endParaRPr>
          </a:p>
          <a:p>
            <a:pPr marL="12700" marR="4133850">
              <a:lnSpc>
                <a:spcPct val="110000"/>
              </a:lnSpc>
              <a:spcBef>
                <a:spcPts val="5"/>
              </a:spcBef>
            </a:pPr>
            <a:r>
              <a:rPr sz="2800" spc="-10" dirty="0">
                <a:latin typeface="Arial"/>
                <a:cs typeface="Arial"/>
              </a:rPr>
              <a:t>tv=DeQueue(q,x); if(tv==1)</a:t>
            </a:r>
            <a:endParaRPr sz="2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latin typeface="Arial"/>
                <a:cs typeface="Arial"/>
              </a:rPr>
              <a:t>printf(“gia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tri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duoc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 err="1">
                <a:latin typeface="Arial"/>
                <a:cs typeface="Arial"/>
              </a:rPr>
              <a:t>tu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lang="vi-VN" sz="2800" dirty="0" smtClean="0">
                <a:latin typeface="Arial"/>
                <a:cs typeface="Arial"/>
              </a:rPr>
              <a:t>Queue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%d”,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x);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1168" y="6198514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92" y="1061618"/>
            <a:ext cx="224790" cy="309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1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TRÚC</a:t>
            </a:r>
            <a:r>
              <a:rPr sz="1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1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1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06000" cy="765175"/>
            <a:chOff x="0" y="0"/>
            <a:chExt cx="9906000" cy="76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5611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3047"/>
              <a:ext cx="920038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" y="50292"/>
              <a:ext cx="690372" cy="690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2" y="0"/>
              <a:ext cx="9200388" cy="765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3742" y="83565"/>
            <a:ext cx="9020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Thuật</a:t>
            </a:r>
            <a:r>
              <a:rPr spc="-10" dirty="0"/>
              <a:t> </a:t>
            </a:r>
            <a:r>
              <a:rPr dirty="0"/>
              <a:t>toán</a:t>
            </a:r>
            <a:r>
              <a:rPr spc="-5" dirty="0"/>
              <a:t> </a:t>
            </a:r>
            <a:r>
              <a:rPr dirty="0"/>
              <a:t>thêm</a:t>
            </a:r>
            <a:r>
              <a:rPr spc="-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phần</a:t>
            </a:r>
            <a:r>
              <a:rPr spc="-5" dirty="0"/>
              <a:t> </a:t>
            </a:r>
            <a:r>
              <a:rPr dirty="0"/>
              <a:t>tử</a:t>
            </a:r>
            <a:r>
              <a:rPr spc="-5" dirty="0"/>
              <a:t> </a:t>
            </a:r>
            <a:r>
              <a:rPr dirty="0"/>
              <a:t>vào</a:t>
            </a:r>
            <a:r>
              <a:rPr spc="-10" dirty="0"/>
              <a:t> </a:t>
            </a:r>
            <a:r>
              <a:rPr dirty="0"/>
              <a:t>đầu</a:t>
            </a:r>
            <a:r>
              <a:rPr spc="-5" dirty="0"/>
              <a:t> </a:t>
            </a:r>
            <a:r>
              <a:rPr spc="-20" dirty="0"/>
              <a:t>DSLK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55065" y="799433"/>
            <a:ext cx="7350125" cy="480568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476250" indent="-464184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475615" algn="l"/>
                <a:tab pos="476884" algn="l"/>
              </a:tabLst>
            </a:pPr>
            <a:r>
              <a:rPr sz="2800" dirty="0">
                <a:latin typeface="Arial"/>
                <a:cs typeface="Arial"/>
              </a:rPr>
              <a:t>Thêm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nút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vào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đầu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danh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liên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đơn</a:t>
            </a:r>
            <a:endParaRPr sz="28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1345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Bắt</a:t>
            </a:r>
            <a:r>
              <a:rPr sz="2800" b="1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đầu</a:t>
            </a:r>
            <a:r>
              <a:rPr sz="2800" spc="-2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Nếu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List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rỗng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thì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345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pHead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p;</a:t>
            </a:r>
            <a:endParaRPr sz="2800">
              <a:latin typeface="Arial"/>
              <a:cs typeface="Arial"/>
            </a:endParaRPr>
          </a:p>
          <a:p>
            <a:pPr marL="927100" marR="2870200" indent="914400">
              <a:lnSpc>
                <a:spcPct val="140000"/>
              </a:lnSpc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pTail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pHead; </a:t>
            </a:r>
            <a:r>
              <a:rPr sz="2800" dirty="0">
                <a:latin typeface="Arial"/>
                <a:cs typeface="Arial"/>
              </a:rPr>
              <a:t>Ngược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lại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350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p-</a:t>
            </a:r>
            <a:r>
              <a:rPr sz="2800" dirty="0">
                <a:latin typeface="Arial"/>
                <a:cs typeface="Arial"/>
              </a:rPr>
              <a:t>&gt;pNext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pHead;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340"/>
              </a:spcBef>
            </a:pPr>
            <a:r>
              <a:rPr sz="2800" dirty="0">
                <a:latin typeface="Arial"/>
                <a:cs typeface="Arial"/>
              </a:rPr>
              <a:t>+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pHead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50" dirty="0">
                <a:latin typeface="Arial"/>
                <a:cs typeface="Arial"/>
              </a:rPr>
              <a:t> p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2126</TotalTime>
  <Words>4636</Words>
  <Application>Microsoft Office PowerPoint</Application>
  <PresentationFormat>A4 Paper (210x297 mm)</PresentationFormat>
  <Paragraphs>1119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Comic Sans MS</vt:lpstr>
      <vt:lpstr>Tahoma</vt:lpstr>
      <vt:lpstr>Wingdings</vt:lpstr>
      <vt:lpstr>Symbol</vt:lpstr>
      <vt:lpstr>Calibri</vt:lpstr>
      <vt:lpstr>Arial</vt:lpstr>
      <vt:lpstr>VNI-Helve</vt:lpstr>
      <vt:lpstr>Times New Roman</vt:lpstr>
      <vt:lpstr>Office Theme</vt:lpstr>
      <vt:lpstr>PowerPoint Presentation</vt:lpstr>
      <vt:lpstr>Tổ Chức Của DSLK Đơn</vt:lpstr>
      <vt:lpstr>CTDL của DSLK đơn</vt:lpstr>
      <vt:lpstr>Ví dụ tổ chức DSLK đơn trong bộ nhớ</vt:lpstr>
      <vt:lpstr>Các thao tác cơ bản trên DSLK đơn</vt:lpstr>
      <vt:lpstr>Khởi tạo danh sách liên kết</vt:lpstr>
      <vt:lpstr>Tạo 1 phần tử mới</vt:lpstr>
      <vt:lpstr>Thêm 1 phần tử vào DSLK</vt:lpstr>
      <vt:lpstr>Thuật toán thêm 1 phần tử vào đầu DSLK</vt:lpstr>
      <vt:lpstr>Hàm thêm 1 phần tử vào đầu List</vt:lpstr>
      <vt:lpstr>Minh họa thuật toán thêm vào đầu</vt:lpstr>
      <vt:lpstr>Thuật toán thêm vào cuối DSLK</vt:lpstr>
      <vt:lpstr>Hàm thêm 1 phần tử vào cuối DSLKD</vt:lpstr>
      <vt:lpstr>Minh họa thuật toán thêm vào cuối</vt:lpstr>
      <vt:lpstr>Thuật toán phần tử p vào sau phần q</vt:lpstr>
      <vt:lpstr>Cài đặt thuật toán</vt:lpstr>
      <vt:lpstr>Minh họa thuật toán</vt:lpstr>
      <vt:lpstr>Hủy phần tử trong DSLK đơn</vt:lpstr>
      <vt:lpstr>Thuật toán hủy phần tử đứng đầu trong DSLK</vt:lpstr>
      <vt:lpstr>Cài đặt thuật toán</vt:lpstr>
      <vt:lpstr>Minh hoạ thuật toán</vt:lpstr>
      <vt:lpstr>Minh hoạ thuật toán</vt:lpstr>
      <vt:lpstr>Hủy phần tử sau phần tử q trong List</vt:lpstr>
      <vt:lpstr>Cài đặt thuật toán</vt:lpstr>
      <vt:lpstr>Minh họa thuật toán</vt:lpstr>
      <vt:lpstr>Minh họa thuật toán</vt:lpstr>
      <vt:lpstr>Thuật toán hủy phần tử có khoá x</vt:lpstr>
      <vt:lpstr>Cài đặt thuật toán</vt:lpstr>
      <vt:lpstr>Tìm 1 phần tử trong DSLK đơn</vt:lpstr>
      <vt:lpstr>Hàm tìm 1 phần tử trong DSLK đơn</vt:lpstr>
      <vt:lpstr>Minh họa thuật toán tìm phần tử trong</vt:lpstr>
      <vt:lpstr>Minh họa thuật toán tìm phần tử trong</vt:lpstr>
      <vt:lpstr>Duyệt danh sách</vt:lpstr>
      <vt:lpstr>Thuật toán duyệt danh sách</vt:lpstr>
      <vt:lpstr>Cài đặt in các phần tử trong List</vt:lpstr>
      <vt:lpstr>Hủy danh sách liên kết đơn</vt:lpstr>
      <vt:lpstr>Cài đặt thuật toán</vt:lpstr>
      <vt:lpstr>Minh họa thuật toán</vt:lpstr>
      <vt:lpstr>Minh hoạ thuật toán</vt:lpstr>
      <vt:lpstr>Sắp xếp danh sách</vt:lpstr>
      <vt:lpstr>Sắp xếp danh sách</vt:lpstr>
      <vt:lpstr>Ưu, nhược điểm của 2 cách tiếp cận</vt:lpstr>
      <vt:lpstr>Dùng thuật toán SX SelectionSort để SX List</vt:lpstr>
      <vt:lpstr>Các thuật toán sắp xếp hiệu quả trên List</vt:lpstr>
      <vt:lpstr>Bài tập</vt:lpstr>
      <vt:lpstr>Thuật toán sắp xếp Quick Sort</vt:lpstr>
      <vt:lpstr>Minh họa thuật toán</vt:lpstr>
      <vt:lpstr>Minh họa thuật toán (tt)</vt:lpstr>
      <vt:lpstr>Minh họa thuật toán (tt)</vt:lpstr>
      <vt:lpstr>Cài đặt thuật toán</vt:lpstr>
      <vt:lpstr>Cài đặt thuật toán (tt)</vt:lpstr>
      <vt:lpstr>Thuật toán sắp xếp Merge Sort</vt:lpstr>
      <vt:lpstr>Minh họa thuật toán</vt:lpstr>
      <vt:lpstr>Minh họa thuật toán (tt)</vt:lpstr>
      <vt:lpstr>Minh họa thuật toán(tt)</vt:lpstr>
      <vt:lpstr>Minh họa thuật toán (tt)</vt:lpstr>
      <vt:lpstr>Cài đặt hàm main()</vt:lpstr>
      <vt:lpstr>Cài đặt hàm main() (tt)</vt:lpstr>
      <vt:lpstr>Cài đặt hàm main() (tt)</vt:lpstr>
      <vt:lpstr>Cài đặt hàm main() (tt)</vt:lpstr>
      <vt:lpstr>Vài ứng dụng danh sách liên kết đơn</vt:lpstr>
      <vt:lpstr>Dùng xâu đơn để quản lý lớp học</vt:lpstr>
      <vt:lpstr>Dùng xâu đơn để quản lý lớp học</vt:lpstr>
      <vt:lpstr>Cấu trúc dữ liệu cho bài toán</vt:lpstr>
      <vt:lpstr>Các cấu trúc đặc biệt của danh sách đơn</vt:lpstr>
      <vt:lpstr>Ứng dụng Stack và Queue</vt:lpstr>
      <vt:lpstr>Các thao tác trên Stack</vt:lpstr>
      <vt:lpstr>Cài đặt Stack</vt:lpstr>
      <vt:lpstr>Cài Stack bằng mảng 1 chiều</vt:lpstr>
      <vt:lpstr>Kiểm tra tính rỗng và đầy của Stack</vt:lpstr>
      <vt:lpstr>Thêm 1 phần tử vào Stack</vt:lpstr>
      <vt:lpstr>Lấy 1 phần tử từ Stack</vt:lpstr>
      <vt:lpstr>Stack (hàm main)</vt:lpstr>
      <vt:lpstr>Cài Stack bằng danh sách liên kết</vt:lpstr>
      <vt:lpstr>Thêm 1 phần tử vào Stack</vt:lpstr>
      <vt:lpstr>Lấy 1 phần tử từ Stack</vt:lpstr>
      <vt:lpstr>Lấy 1 phần tử từ Stack</vt:lpstr>
      <vt:lpstr>Stack (hàm main)</vt:lpstr>
      <vt:lpstr>Các thao tác trên Queue</vt:lpstr>
      <vt:lpstr>Cài đặt Queue</vt:lpstr>
      <vt:lpstr>Cài đặt Queue bằng mảng 1 chiều</vt:lpstr>
      <vt:lpstr>Lấy 1 phần tử từ Queue</vt:lpstr>
      <vt:lpstr>Thêm 1 phần tử vào Queue</vt:lpstr>
      <vt:lpstr>Thêm 1 phần tử vào Queue (tt)</vt:lpstr>
      <vt:lpstr>Queue (hàm main())</vt:lpstr>
      <vt:lpstr>Cài đặt Queue bằng List</vt:lpstr>
      <vt:lpstr>Thêm 1 phần tử vào Queue</vt:lpstr>
      <vt:lpstr>Lấy 1 phần tử từ Queue</vt:lpstr>
      <vt:lpstr>Queue (hàm main())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Dãy – Danh sách</dc:title>
  <dc:creator>HoangTN</dc:creator>
  <cp:lastModifiedBy>Admin</cp:lastModifiedBy>
  <cp:revision>36</cp:revision>
  <dcterms:created xsi:type="dcterms:W3CDTF">2021-11-04T00:19:49Z</dcterms:created>
  <dcterms:modified xsi:type="dcterms:W3CDTF">2022-09-19T10:52:10Z</dcterms:modified>
</cp:coreProperties>
</file>